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845" r:id="rId11"/>
    <p:sldMasterId id="2147483734" r:id="rId12"/>
  </p:sldMasterIdLst>
  <p:notesMasterIdLst>
    <p:notesMasterId r:id="rId44"/>
  </p:notesMasterIdLst>
  <p:handoutMasterIdLst>
    <p:handoutMasterId r:id="rId45"/>
  </p:handoutMasterIdLst>
  <p:sldIdLst>
    <p:sldId id="409" r:id="rId13"/>
    <p:sldId id="4080" r:id="rId14"/>
    <p:sldId id="283" r:id="rId15"/>
    <p:sldId id="4096" r:id="rId16"/>
    <p:sldId id="4097" r:id="rId17"/>
    <p:sldId id="4095" r:id="rId18"/>
    <p:sldId id="4082" r:id="rId19"/>
    <p:sldId id="4083" r:id="rId20"/>
    <p:sldId id="4085" r:id="rId21"/>
    <p:sldId id="4086" r:id="rId22"/>
    <p:sldId id="4088" r:id="rId23"/>
    <p:sldId id="4089" r:id="rId24"/>
    <p:sldId id="4090" r:id="rId25"/>
    <p:sldId id="4091" r:id="rId26"/>
    <p:sldId id="4081" r:id="rId27"/>
    <p:sldId id="4093" r:id="rId28"/>
    <p:sldId id="4092" r:id="rId29"/>
    <p:sldId id="4105" r:id="rId30"/>
    <p:sldId id="4094" r:id="rId31"/>
    <p:sldId id="4100" r:id="rId32"/>
    <p:sldId id="4098" r:id="rId33"/>
    <p:sldId id="4102" r:id="rId34"/>
    <p:sldId id="4099" r:id="rId35"/>
    <p:sldId id="4103" r:id="rId36"/>
    <p:sldId id="4104" r:id="rId37"/>
    <p:sldId id="256" r:id="rId38"/>
    <p:sldId id="257" r:id="rId39"/>
    <p:sldId id="258" r:id="rId40"/>
    <p:sldId id="259" r:id="rId41"/>
    <p:sldId id="260" r:id="rId42"/>
    <p:sldId id="4101" r:id="rId43"/>
  </p:sldIdLst>
  <p:sldSz cx="12192000" cy="6858000"/>
  <p:notesSz cx="6858000" cy="9144000"/>
  <p:embeddedFontLst>
    <p:embeddedFont>
      <p:font typeface="Aptos Light" panose="020B0004020202020204" pitchFamily="34" charset="0"/>
      <p:regular r:id="rId46"/>
      <p:italic r:id="rId47"/>
    </p:embeddedFont>
    <p:embeddedFont>
      <p:font typeface="Poppins" pitchFamily="2" charset="77"/>
      <p:regular r:id="rId48"/>
      <p:bold r:id="rId49"/>
    </p:embeddedFont>
  </p:embeddedFontLst>
  <p:custDataLst>
    <p:custData r:id="rId4"/>
    <p:custData r:id="rId5"/>
    <p:custData r:id="rId6"/>
    <p:custData r:id="rId7"/>
    <p:custData r:id="rId8"/>
    <p:custData r:id="rId9"/>
    <p:custData r:id="rId1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Ferniz" initials="SF" lastIdx="13" clrIdx="0">
    <p:extLst>
      <p:ext uri="{19B8F6BF-5375-455C-9EA6-DF929625EA0E}">
        <p15:presenceInfo xmlns:p15="http://schemas.microsoft.com/office/powerpoint/2012/main" userId="Sarah Ferni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00F3A"/>
    <a:srgbClr val="1E0C39"/>
    <a:srgbClr val="00C1E3"/>
    <a:srgbClr val="FF610F"/>
    <a:srgbClr val="002C3F"/>
    <a:srgbClr val="007AA1"/>
    <a:srgbClr val="CB65FF"/>
    <a:srgbClr val="3C0C78"/>
    <a:srgbClr val="5B11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561787-F2DD-B443-830B-D3748989CD5F}" v="721" dt="2025-07-24T07:27:02.4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1"/>
    <p:restoredTop sz="86894"/>
  </p:normalViewPr>
  <p:slideViewPr>
    <p:cSldViewPr snapToGrid="0">
      <p:cViewPr>
        <p:scale>
          <a:sx n="123" d="100"/>
          <a:sy n="123" d="100"/>
        </p:scale>
        <p:origin x="280" y="-12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font" Target="fonts/font2.fntdata"/><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handoutMaster" Target="handoutMasters/handoutMaster1.xml"/><Relationship Id="rId53" Type="http://schemas.openxmlformats.org/officeDocument/2006/relationships/theme" Target="theme/theme1.xml"/><Relationship Id="rId5" Type="http://schemas.openxmlformats.org/officeDocument/2006/relationships/customXml" Target="../customXml/item5.xml"/><Relationship Id="rId10" Type="http://schemas.openxmlformats.org/officeDocument/2006/relationships/customXml" Target="../customXml/item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notesMaster" Target="notesMasters/notesMaster1.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font" Target="fonts/font3.fntdata"/><Relationship Id="rId8" Type="http://schemas.openxmlformats.org/officeDocument/2006/relationships/customXml" Target="../customXml/item8.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Master" Target="slideMasters/slideMaster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font" Target="fonts/font1.fntdata"/><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font" Target="fonts/font4.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AA63E8-9854-4A7E-9A83-0B38FFFD2C7A}"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401ACFA-C392-436B-B566-B420A10DC973}">
      <dgm:prSet/>
      <dgm:spPr/>
      <dgm:t>
        <a:bodyPr/>
        <a:lstStyle/>
        <a:p>
          <a:pPr>
            <a:defRPr cap="all"/>
          </a:pPr>
          <a:r>
            <a:rPr lang="en-GB" b="1" dirty="0"/>
            <a:t>Digital hubs </a:t>
          </a:r>
          <a:endParaRPr lang="en-US" b="1" dirty="0"/>
        </a:p>
      </dgm:t>
    </dgm:pt>
    <dgm:pt modelId="{381ED514-87DF-4B94-AC97-4CF2AFDB4601}" type="parTrans" cxnId="{7CC4D819-7127-427F-9896-AD36043AF19B}">
      <dgm:prSet/>
      <dgm:spPr/>
      <dgm:t>
        <a:bodyPr/>
        <a:lstStyle/>
        <a:p>
          <a:endParaRPr lang="en-US"/>
        </a:p>
      </dgm:t>
    </dgm:pt>
    <dgm:pt modelId="{A3C49436-F6E3-4EE8-A0FA-B443509F6E5D}" type="sibTrans" cxnId="{7CC4D819-7127-427F-9896-AD36043AF19B}">
      <dgm:prSet/>
      <dgm:spPr/>
      <dgm:t>
        <a:bodyPr/>
        <a:lstStyle/>
        <a:p>
          <a:endParaRPr lang="en-US"/>
        </a:p>
      </dgm:t>
    </dgm:pt>
    <dgm:pt modelId="{6F647668-9D4E-493F-ABF5-D909F63927FD}">
      <dgm:prSet/>
      <dgm:spPr/>
      <dgm:t>
        <a:bodyPr/>
        <a:lstStyle/>
        <a:p>
          <a:pPr>
            <a:defRPr cap="all"/>
          </a:pPr>
          <a:r>
            <a:rPr lang="en-GB" b="1" dirty="0"/>
            <a:t>Behavioural change </a:t>
          </a:r>
        </a:p>
        <a:p>
          <a:pPr>
            <a:defRPr cap="all"/>
          </a:pPr>
          <a:r>
            <a:rPr lang="en-GB" b="1" dirty="0"/>
            <a:t>(Night/SHIFT WORK)</a:t>
          </a:r>
          <a:endParaRPr lang="en-US" b="1" dirty="0"/>
        </a:p>
      </dgm:t>
    </dgm:pt>
    <dgm:pt modelId="{372E9046-96C6-491D-91FB-7989B7001FBF}" type="parTrans" cxnId="{504A3708-4E17-41E7-8980-251462AE3F8F}">
      <dgm:prSet/>
      <dgm:spPr/>
      <dgm:t>
        <a:bodyPr/>
        <a:lstStyle/>
        <a:p>
          <a:endParaRPr lang="en-US"/>
        </a:p>
      </dgm:t>
    </dgm:pt>
    <dgm:pt modelId="{CCF26691-7B55-42F3-854B-192B8B49F3C8}" type="sibTrans" cxnId="{504A3708-4E17-41E7-8980-251462AE3F8F}">
      <dgm:prSet/>
      <dgm:spPr/>
      <dgm:t>
        <a:bodyPr/>
        <a:lstStyle/>
        <a:p>
          <a:endParaRPr lang="en-US"/>
        </a:p>
      </dgm:t>
    </dgm:pt>
    <dgm:pt modelId="{25B79F7A-58FC-4D00-8C85-B6B05DF9FBD1}">
      <dgm:prSet/>
      <dgm:spPr/>
      <dgm:t>
        <a:bodyPr/>
        <a:lstStyle/>
        <a:p>
          <a:pPr>
            <a:defRPr cap="all"/>
          </a:pPr>
          <a:r>
            <a:rPr lang="en-GB" b="1" dirty="0"/>
            <a:t>Industrial parks </a:t>
          </a:r>
          <a:endParaRPr lang="en-US" b="1" dirty="0"/>
        </a:p>
      </dgm:t>
    </dgm:pt>
    <dgm:pt modelId="{E4C845CF-2018-488D-AA04-ABE0A2AD62F0}" type="parTrans" cxnId="{2D40D589-7E88-4F23-807D-9030ECB3B088}">
      <dgm:prSet/>
      <dgm:spPr/>
      <dgm:t>
        <a:bodyPr/>
        <a:lstStyle/>
        <a:p>
          <a:endParaRPr lang="en-US"/>
        </a:p>
      </dgm:t>
    </dgm:pt>
    <dgm:pt modelId="{E37E567A-A7A3-49C5-9B83-037370944022}" type="sibTrans" cxnId="{2D40D589-7E88-4F23-807D-9030ECB3B088}">
      <dgm:prSet/>
      <dgm:spPr/>
      <dgm:t>
        <a:bodyPr/>
        <a:lstStyle/>
        <a:p>
          <a:endParaRPr lang="en-US"/>
        </a:p>
      </dgm:t>
    </dgm:pt>
    <dgm:pt modelId="{07C69C44-C7B7-4D64-997C-9E01FE4D4D04}">
      <dgm:prSet/>
      <dgm:spPr/>
      <dgm:t>
        <a:bodyPr/>
        <a:lstStyle/>
        <a:p>
          <a:pPr>
            <a:defRPr cap="all"/>
          </a:pPr>
          <a:r>
            <a:rPr lang="en-GB" b="1" dirty="0"/>
            <a:t>Agroecological zones</a:t>
          </a:r>
          <a:endParaRPr lang="en-US" b="1" dirty="0"/>
        </a:p>
      </dgm:t>
    </dgm:pt>
    <dgm:pt modelId="{978BC852-25AB-4EE5-B862-2747A979B976}" type="parTrans" cxnId="{AB61ED97-88A2-4DC2-AD6C-61324F7BA9F1}">
      <dgm:prSet/>
      <dgm:spPr/>
      <dgm:t>
        <a:bodyPr/>
        <a:lstStyle/>
        <a:p>
          <a:endParaRPr lang="en-US"/>
        </a:p>
      </dgm:t>
    </dgm:pt>
    <dgm:pt modelId="{246C47BE-6C24-4617-8964-606AC408827E}" type="sibTrans" cxnId="{AB61ED97-88A2-4DC2-AD6C-61324F7BA9F1}">
      <dgm:prSet/>
      <dgm:spPr/>
      <dgm:t>
        <a:bodyPr/>
        <a:lstStyle/>
        <a:p>
          <a:endParaRPr lang="en-US"/>
        </a:p>
      </dgm:t>
    </dgm:pt>
    <dgm:pt modelId="{53329F33-5017-4E9D-A661-6DFA7408EEE2}" type="pres">
      <dgm:prSet presAssocID="{D6AA63E8-9854-4A7E-9A83-0B38FFFD2C7A}" presName="root" presStyleCnt="0">
        <dgm:presLayoutVars>
          <dgm:dir/>
          <dgm:resizeHandles val="exact"/>
        </dgm:presLayoutVars>
      </dgm:prSet>
      <dgm:spPr/>
    </dgm:pt>
    <dgm:pt modelId="{F3D80ECB-9470-4FA1-829F-CEDAA96F8770}" type="pres">
      <dgm:prSet presAssocID="{7401ACFA-C392-436B-B566-B420A10DC973}" presName="compNode" presStyleCnt="0"/>
      <dgm:spPr/>
    </dgm:pt>
    <dgm:pt modelId="{87447697-FAC5-4628-B51B-201882418589}" type="pres">
      <dgm:prSet presAssocID="{7401ACFA-C392-436B-B566-B420A10DC973}" presName="iconBgRect" presStyleLbl="bgShp" presStyleIdx="0" presStyleCnt="4"/>
      <dgm:spPr/>
    </dgm:pt>
    <dgm:pt modelId="{F3709B06-D427-4361-BF3A-DCA114B64EF1}" type="pres">
      <dgm:prSet presAssocID="{7401ACFA-C392-436B-B566-B420A10DC973}" presName="iconRect" presStyleLbl="node1" presStyleIdx="0" presStyleCnt="4"/>
      <dgm:spPr>
        <a:ln>
          <a:noFill/>
        </a:ln>
      </dgm:spPr>
    </dgm:pt>
    <dgm:pt modelId="{4A3B1620-9B89-4689-8EC7-7452C9513371}" type="pres">
      <dgm:prSet presAssocID="{7401ACFA-C392-436B-B566-B420A10DC973}" presName="spaceRect" presStyleCnt="0"/>
      <dgm:spPr/>
    </dgm:pt>
    <dgm:pt modelId="{B2622652-5897-44CF-A41F-96D5CD775D02}" type="pres">
      <dgm:prSet presAssocID="{7401ACFA-C392-436B-B566-B420A10DC973}" presName="textRect" presStyleLbl="revTx" presStyleIdx="0" presStyleCnt="4">
        <dgm:presLayoutVars>
          <dgm:chMax val="1"/>
          <dgm:chPref val="1"/>
        </dgm:presLayoutVars>
      </dgm:prSet>
      <dgm:spPr/>
    </dgm:pt>
    <dgm:pt modelId="{8B7413C5-573F-4428-A478-046DC7EBA6C5}" type="pres">
      <dgm:prSet presAssocID="{A3C49436-F6E3-4EE8-A0FA-B443509F6E5D}" presName="sibTrans" presStyleCnt="0"/>
      <dgm:spPr/>
    </dgm:pt>
    <dgm:pt modelId="{DF191782-197D-4D05-9C85-A31D183DEAB5}" type="pres">
      <dgm:prSet presAssocID="{6F647668-9D4E-493F-ABF5-D909F63927FD}" presName="compNode" presStyleCnt="0"/>
      <dgm:spPr/>
    </dgm:pt>
    <dgm:pt modelId="{0D1DB607-B45F-4DB2-83CE-412D9A516E42}" type="pres">
      <dgm:prSet presAssocID="{6F647668-9D4E-493F-ABF5-D909F63927FD}" presName="iconBgRect" presStyleLbl="bgShp" presStyleIdx="1" presStyleCnt="4"/>
      <dgm:spPr/>
    </dgm:pt>
    <dgm:pt modelId="{67E3A75E-7DC8-47CA-A366-9C477D592E8E}" type="pres">
      <dgm:prSet presAssocID="{6F647668-9D4E-493F-ABF5-D909F63927FD}" presName="iconRect" presStyleLbl="node1" presStyleIdx="1" presStyleCnt="4"/>
      <dgm:spPr>
        <a:blipFill rotWithShape="1">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pt>
    <dgm:pt modelId="{0CE53AA7-679A-47F0-BE9C-A260F5798838}" type="pres">
      <dgm:prSet presAssocID="{6F647668-9D4E-493F-ABF5-D909F63927FD}" presName="spaceRect" presStyleCnt="0"/>
      <dgm:spPr/>
    </dgm:pt>
    <dgm:pt modelId="{057A2A94-1019-4C9A-A699-BE2371AD9880}" type="pres">
      <dgm:prSet presAssocID="{6F647668-9D4E-493F-ABF5-D909F63927FD}" presName="textRect" presStyleLbl="revTx" presStyleIdx="1" presStyleCnt="4">
        <dgm:presLayoutVars>
          <dgm:chMax val="1"/>
          <dgm:chPref val="1"/>
        </dgm:presLayoutVars>
      </dgm:prSet>
      <dgm:spPr/>
    </dgm:pt>
    <dgm:pt modelId="{73AD3AE7-6FEC-4249-B171-7801E5F8847A}" type="pres">
      <dgm:prSet presAssocID="{CCF26691-7B55-42F3-854B-192B8B49F3C8}" presName="sibTrans" presStyleCnt="0"/>
      <dgm:spPr/>
    </dgm:pt>
    <dgm:pt modelId="{112606B1-9FAE-4B50-BA09-57BBB1193074}" type="pres">
      <dgm:prSet presAssocID="{25B79F7A-58FC-4D00-8C85-B6B05DF9FBD1}" presName="compNode" presStyleCnt="0"/>
      <dgm:spPr/>
    </dgm:pt>
    <dgm:pt modelId="{2AB94C43-37E2-49BE-B37E-FA8EC8550AF1}" type="pres">
      <dgm:prSet presAssocID="{25B79F7A-58FC-4D00-8C85-B6B05DF9FBD1}" presName="iconBgRect" presStyleLbl="bgShp" presStyleIdx="2" presStyleCnt="4"/>
      <dgm:spPr/>
    </dgm:pt>
    <dgm:pt modelId="{7226D338-7E46-4635-82B3-45A2A6E15A98}" type="pres">
      <dgm:prSet presAssocID="{25B79F7A-58FC-4D00-8C85-B6B05DF9FBD1}" presName="iconRect" presStyleLbl="node1" presStyleIdx="2"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E7FDD4EE-1C77-4ECD-A2ED-A8F265AC77E5}" type="pres">
      <dgm:prSet presAssocID="{25B79F7A-58FC-4D00-8C85-B6B05DF9FBD1}" presName="spaceRect" presStyleCnt="0"/>
      <dgm:spPr/>
    </dgm:pt>
    <dgm:pt modelId="{5A3DD9FA-04D2-47B5-B568-2571653DA766}" type="pres">
      <dgm:prSet presAssocID="{25B79F7A-58FC-4D00-8C85-B6B05DF9FBD1}" presName="textRect" presStyleLbl="revTx" presStyleIdx="2" presStyleCnt="4">
        <dgm:presLayoutVars>
          <dgm:chMax val="1"/>
          <dgm:chPref val="1"/>
        </dgm:presLayoutVars>
      </dgm:prSet>
      <dgm:spPr/>
    </dgm:pt>
    <dgm:pt modelId="{D613AF59-714A-4343-A9D7-A4268BEEE4CC}" type="pres">
      <dgm:prSet presAssocID="{E37E567A-A7A3-49C5-9B83-037370944022}" presName="sibTrans" presStyleCnt="0"/>
      <dgm:spPr/>
    </dgm:pt>
    <dgm:pt modelId="{B04B9A4F-8A70-4BB0-B147-83FC424603F1}" type="pres">
      <dgm:prSet presAssocID="{07C69C44-C7B7-4D64-997C-9E01FE4D4D04}" presName="compNode" presStyleCnt="0"/>
      <dgm:spPr/>
    </dgm:pt>
    <dgm:pt modelId="{8C788F70-CE84-4BD1-BDF3-1EFE2B307C3C}" type="pres">
      <dgm:prSet presAssocID="{07C69C44-C7B7-4D64-997C-9E01FE4D4D04}" presName="iconBgRect" presStyleLbl="bgShp" presStyleIdx="3" presStyleCnt="4"/>
      <dgm:spPr/>
    </dgm:pt>
    <dgm:pt modelId="{CFB70904-DE26-4E5A-A38D-E05641180394}" type="pres">
      <dgm:prSet presAssocID="{07C69C44-C7B7-4D64-997C-9E01FE4D4D04}" presName="iconRect" presStyleLbl="node1" presStyleIdx="3"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ngle gear"/>
        </a:ext>
      </dgm:extLst>
    </dgm:pt>
    <dgm:pt modelId="{35CAE47F-EA0E-462F-BC01-0F6475CFA015}" type="pres">
      <dgm:prSet presAssocID="{07C69C44-C7B7-4D64-997C-9E01FE4D4D04}" presName="spaceRect" presStyleCnt="0"/>
      <dgm:spPr/>
    </dgm:pt>
    <dgm:pt modelId="{2D063DC7-C912-4010-A210-5CDE084C5852}" type="pres">
      <dgm:prSet presAssocID="{07C69C44-C7B7-4D64-997C-9E01FE4D4D04}" presName="textRect" presStyleLbl="revTx" presStyleIdx="3" presStyleCnt="4">
        <dgm:presLayoutVars>
          <dgm:chMax val="1"/>
          <dgm:chPref val="1"/>
        </dgm:presLayoutVars>
      </dgm:prSet>
      <dgm:spPr/>
    </dgm:pt>
  </dgm:ptLst>
  <dgm:cxnLst>
    <dgm:cxn modelId="{504A3708-4E17-41E7-8980-251462AE3F8F}" srcId="{D6AA63E8-9854-4A7E-9A83-0B38FFFD2C7A}" destId="{6F647668-9D4E-493F-ABF5-D909F63927FD}" srcOrd="1" destOrd="0" parTransId="{372E9046-96C6-491D-91FB-7989B7001FBF}" sibTransId="{CCF26691-7B55-42F3-854B-192B8B49F3C8}"/>
    <dgm:cxn modelId="{5A874218-F0B2-4040-9F50-7EAD175788B1}" type="presOf" srcId="{6F647668-9D4E-493F-ABF5-D909F63927FD}" destId="{057A2A94-1019-4C9A-A699-BE2371AD9880}" srcOrd="0" destOrd="0" presId="urn:microsoft.com/office/officeart/2018/5/layout/IconCircleLabelList"/>
    <dgm:cxn modelId="{7CC4D819-7127-427F-9896-AD36043AF19B}" srcId="{D6AA63E8-9854-4A7E-9A83-0B38FFFD2C7A}" destId="{7401ACFA-C392-436B-B566-B420A10DC973}" srcOrd="0" destOrd="0" parTransId="{381ED514-87DF-4B94-AC97-4CF2AFDB4601}" sibTransId="{A3C49436-F6E3-4EE8-A0FA-B443509F6E5D}"/>
    <dgm:cxn modelId="{7246383F-FCDA-46FF-8D65-0A40D6F94EA9}" type="presOf" srcId="{D6AA63E8-9854-4A7E-9A83-0B38FFFD2C7A}" destId="{53329F33-5017-4E9D-A661-6DFA7408EEE2}" srcOrd="0" destOrd="0" presId="urn:microsoft.com/office/officeart/2018/5/layout/IconCircleLabelList"/>
    <dgm:cxn modelId="{2D40D589-7E88-4F23-807D-9030ECB3B088}" srcId="{D6AA63E8-9854-4A7E-9A83-0B38FFFD2C7A}" destId="{25B79F7A-58FC-4D00-8C85-B6B05DF9FBD1}" srcOrd="2" destOrd="0" parTransId="{E4C845CF-2018-488D-AA04-ABE0A2AD62F0}" sibTransId="{E37E567A-A7A3-49C5-9B83-037370944022}"/>
    <dgm:cxn modelId="{AB61ED97-88A2-4DC2-AD6C-61324F7BA9F1}" srcId="{D6AA63E8-9854-4A7E-9A83-0B38FFFD2C7A}" destId="{07C69C44-C7B7-4D64-997C-9E01FE4D4D04}" srcOrd="3" destOrd="0" parTransId="{978BC852-25AB-4EE5-B862-2747A979B976}" sibTransId="{246C47BE-6C24-4617-8964-606AC408827E}"/>
    <dgm:cxn modelId="{9B5D02C3-69A8-4642-9B7E-24D44DA19973}" type="presOf" srcId="{7401ACFA-C392-436B-B566-B420A10DC973}" destId="{B2622652-5897-44CF-A41F-96D5CD775D02}" srcOrd="0" destOrd="0" presId="urn:microsoft.com/office/officeart/2018/5/layout/IconCircleLabelList"/>
    <dgm:cxn modelId="{136CC3F1-60B5-461A-8503-0FE2CD2056D0}" type="presOf" srcId="{25B79F7A-58FC-4D00-8C85-B6B05DF9FBD1}" destId="{5A3DD9FA-04D2-47B5-B568-2571653DA766}" srcOrd="0" destOrd="0" presId="urn:microsoft.com/office/officeart/2018/5/layout/IconCircleLabelList"/>
    <dgm:cxn modelId="{ED4DB7F2-13EE-4865-8AE5-F88002677F95}" type="presOf" srcId="{07C69C44-C7B7-4D64-997C-9E01FE4D4D04}" destId="{2D063DC7-C912-4010-A210-5CDE084C5852}" srcOrd="0" destOrd="0" presId="urn:microsoft.com/office/officeart/2018/5/layout/IconCircleLabelList"/>
    <dgm:cxn modelId="{C1928278-A0BE-4141-AA00-BB7D4D1A08B7}" type="presParOf" srcId="{53329F33-5017-4E9D-A661-6DFA7408EEE2}" destId="{F3D80ECB-9470-4FA1-829F-CEDAA96F8770}" srcOrd="0" destOrd="0" presId="urn:microsoft.com/office/officeart/2018/5/layout/IconCircleLabelList"/>
    <dgm:cxn modelId="{232048CC-5CCE-4075-8F7A-AB66DEE28CB2}" type="presParOf" srcId="{F3D80ECB-9470-4FA1-829F-CEDAA96F8770}" destId="{87447697-FAC5-4628-B51B-201882418589}" srcOrd="0" destOrd="0" presId="urn:microsoft.com/office/officeart/2018/5/layout/IconCircleLabelList"/>
    <dgm:cxn modelId="{57F66014-D3CF-40AA-A8BD-9119B6ED7DDD}" type="presParOf" srcId="{F3D80ECB-9470-4FA1-829F-CEDAA96F8770}" destId="{F3709B06-D427-4361-BF3A-DCA114B64EF1}" srcOrd="1" destOrd="0" presId="urn:microsoft.com/office/officeart/2018/5/layout/IconCircleLabelList"/>
    <dgm:cxn modelId="{0D0B37F9-9D69-453F-8B5F-CBA5D56629AF}" type="presParOf" srcId="{F3D80ECB-9470-4FA1-829F-CEDAA96F8770}" destId="{4A3B1620-9B89-4689-8EC7-7452C9513371}" srcOrd="2" destOrd="0" presId="urn:microsoft.com/office/officeart/2018/5/layout/IconCircleLabelList"/>
    <dgm:cxn modelId="{8975D182-0D2B-4665-A797-610E0406496C}" type="presParOf" srcId="{F3D80ECB-9470-4FA1-829F-CEDAA96F8770}" destId="{B2622652-5897-44CF-A41F-96D5CD775D02}" srcOrd="3" destOrd="0" presId="urn:microsoft.com/office/officeart/2018/5/layout/IconCircleLabelList"/>
    <dgm:cxn modelId="{A0AFAA16-319C-4B6D-BF19-D645B154B604}" type="presParOf" srcId="{53329F33-5017-4E9D-A661-6DFA7408EEE2}" destId="{8B7413C5-573F-4428-A478-046DC7EBA6C5}" srcOrd="1" destOrd="0" presId="urn:microsoft.com/office/officeart/2018/5/layout/IconCircleLabelList"/>
    <dgm:cxn modelId="{FA832C35-5435-41DF-A0C8-7DA0806EFF3A}" type="presParOf" srcId="{53329F33-5017-4E9D-A661-6DFA7408EEE2}" destId="{DF191782-197D-4D05-9C85-A31D183DEAB5}" srcOrd="2" destOrd="0" presId="urn:microsoft.com/office/officeart/2018/5/layout/IconCircleLabelList"/>
    <dgm:cxn modelId="{3E98ABDB-5109-46A3-BF96-B44D7EEE8C0A}" type="presParOf" srcId="{DF191782-197D-4D05-9C85-A31D183DEAB5}" destId="{0D1DB607-B45F-4DB2-83CE-412D9A516E42}" srcOrd="0" destOrd="0" presId="urn:microsoft.com/office/officeart/2018/5/layout/IconCircleLabelList"/>
    <dgm:cxn modelId="{857B6BD8-1781-4032-BAAD-4564A3F5D650}" type="presParOf" srcId="{DF191782-197D-4D05-9C85-A31D183DEAB5}" destId="{67E3A75E-7DC8-47CA-A366-9C477D592E8E}" srcOrd="1" destOrd="0" presId="urn:microsoft.com/office/officeart/2018/5/layout/IconCircleLabelList"/>
    <dgm:cxn modelId="{402FE6D3-EF12-4402-A686-FF66A99F5D9D}" type="presParOf" srcId="{DF191782-197D-4D05-9C85-A31D183DEAB5}" destId="{0CE53AA7-679A-47F0-BE9C-A260F5798838}" srcOrd="2" destOrd="0" presId="urn:microsoft.com/office/officeart/2018/5/layout/IconCircleLabelList"/>
    <dgm:cxn modelId="{27CD3709-73C0-4A81-92F4-9F568C4EBCBA}" type="presParOf" srcId="{DF191782-197D-4D05-9C85-A31D183DEAB5}" destId="{057A2A94-1019-4C9A-A699-BE2371AD9880}" srcOrd="3" destOrd="0" presId="urn:microsoft.com/office/officeart/2018/5/layout/IconCircleLabelList"/>
    <dgm:cxn modelId="{BA2694A3-741D-4FD0-B000-D974CE7AF305}" type="presParOf" srcId="{53329F33-5017-4E9D-A661-6DFA7408EEE2}" destId="{73AD3AE7-6FEC-4249-B171-7801E5F8847A}" srcOrd="3" destOrd="0" presId="urn:microsoft.com/office/officeart/2018/5/layout/IconCircleLabelList"/>
    <dgm:cxn modelId="{5E610562-DF21-43B7-B85D-F48562851B85}" type="presParOf" srcId="{53329F33-5017-4E9D-A661-6DFA7408EEE2}" destId="{112606B1-9FAE-4B50-BA09-57BBB1193074}" srcOrd="4" destOrd="0" presId="urn:microsoft.com/office/officeart/2018/5/layout/IconCircleLabelList"/>
    <dgm:cxn modelId="{69167410-E25A-4A27-9C22-0B980B58AE5A}" type="presParOf" srcId="{112606B1-9FAE-4B50-BA09-57BBB1193074}" destId="{2AB94C43-37E2-49BE-B37E-FA8EC8550AF1}" srcOrd="0" destOrd="0" presId="urn:microsoft.com/office/officeart/2018/5/layout/IconCircleLabelList"/>
    <dgm:cxn modelId="{9D5421EA-AE92-4975-B5D3-4B48E9E62674}" type="presParOf" srcId="{112606B1-9FAE-4B50-BA09-57BBB1193074}" destId="{7226D338-7E46-4635-82B3-45A2A6E15A98}" srcOrd="1" destOrd="0" presId="urn:microsoft.com/office/officeart/2018/5/layout/IconCircleLabelList"/>
    <dgm:cxn modelId="{88415BA2-15D1-41EF-A1DC-3F7EEADE60E4}" type="presParOf" srcId="{112606B1-9FAE-4B50-BA09-57BBB1193074}" destId="{E7FDD4EE-1C77-4ECD-A2ED-A8F265AC77E5}" srcOrd="2" destOrd="0" presId="urn:microsoft.com/office/officeart/2018/5/layout/IconCircleLabelList"/>
    <dgm:cxn modelId="{3F12E9BB-5F5A-44B6-B6E0-C45ADE4AEBEB}" type="presParOf" srcId="{112606B1-9FAE-4B50-BA09-57BBB1193074}" destId="{5A3DD9FA-04D2-47B5-B568-2571653DA766}" srcOrd="3" destOrd="0" presId="urn:microsoft.com/office/officeart/2018/5/layout/IconCircleLabelList"/>
    <dgm:cxn modelId="{D649473D-FD70-4736-9BC2-E0A38A73CF8A}" type="presParOf" srcId="{53329F33-5017-4E9D-A661-6DFA7408EEE2}" destId="{D613AF59-714A-4343-A9D7-A4268BEEE4CC}" srcOrd="5" destOrd="0" presId="urn:microsoft.com/office/officeart/2018/5/layout/IconCircleLabelList"/>
    <dgm:cxn modelId="{BC660368-CBD9-4236-A995-AEA14D2BCECB}" type="presParOf" srcId="{53329F33-5017-4E9D-A661-6DFA7408EEE2}" destId="{B04B9A4F-8A70-4BB0-B147-83FC424603F1}" srcOrd="6" destOrd="0" presId="urn:microsoft.com/office/officeart/2018/5/layout/IconCircleLabelList"/>
    <dgm:cxn modelId="{AA83F749-95F3-465B-9CF4-F71D109FE598}" type="presParOf" srcId="{B04B9A4F-8A70-4BB0-B147-83FC424603F1}" destId="{8C788F70-CE84-4BD1-BDF3-1EFE2B307C3C}" srcOrd="0" destOrd="0" presId="urn:microsoft.com/office/officeart/2018/5/layout/IconCircleLabelList"/>
    <dgm:cxn modelId="{A17067D5-1A01-4B63-A41E-49322EADB546}" type="presParOf" srcId="{B04B9A4F-8A70-4BB0-B147-83FC424603F1}" destId="{CFB70904-DE26-4E5A-A38D-E05641180394}" srcOrd="1" destOrd="0" presId="urn:microsoft.com/office/officeart/2018/5/layout/IconCircleLabelList"/>
    <dgm:cxn modelId="{F92C11CA-CD54-421E-9EBE-5036F55CEF30}" type="presParOf" srcId="{B04B9A4F-8A70-4BB0-B147-83FC424603F1}" destId="{35CAE47F-EA0E-462F-BC01-0F6475CFA015}" srcOrd="2" destOrd="0" presId="urn:microsoft.com/office/officeart/2018/5/layout/IconCircleLabelList"/>
    <dgm:cxn modelId="{9BA37B79-0215-41AE-8F77-9CC395BAFC38}" type="presParOf" srcId="{B04B9A4F-8A70-4BB0-B147-83FC424603F1}" destId="{2D063DC7-C912-4010-A210-5CDE084C5852}"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447697-FAC5-4628-B51B-201882418589}">
      <dsp:nvSpPr>
        <dsp:cNvPr id="0" name=""/>
        <dsp:cNvSpPr/>
      </dsp:nvSpPr>
      <dsp:spPr>
        <a:xfrm>
          <a:off x="585598" y="533524"/>
          <a:ext cx="1247171" cy="124717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709B06-D427-4361-BF3A-DCA114B64EF1}">
      <dsp:nvSpPr>
        <dsp:cNvPr id="0" name=""/>
        <dsp:cNvSpPr/>
      </dsp:nvSpPr>
      <dsp:spPr>
        <a:xfrm>
          <a:off x="851389" y="799314"/>
          <a:ext cx="715590" cy="715590"/>
        </a:xfrm>
        <a:prstGeom prst="rect">
          <a:avLst/>
        </a:prstGeom>
        <a:solidFill>
          <a:schemeClr val="bg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622652-5897-44CF-A41F-96D5CD775D02}">
      <dsp:nvSpPr>
        <dsp:cNvPr id="0" name=""/>
        <dsp:cNvSpPr/>
      </dsp:nvSpPr>
      <dsp:spPr>
        <a:xfrm>
          <a:off x="186912" y="2169158"/>
          <a:ext cx="204454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GB" sz="1500" b="1" kern="1200" dirty="0"/>
            <a:t>Digital hubs </a:t>
          </a:r>
          <a:endParaRPr lang="en-US" sz="1500" b="1" kern="1200" dirty="0"/>
        </a:p>
      </dsp:txBody>
      <dsp:txXfrm>
        <a:off x="186912" y="2169158"/>
        <a:ext cx="2044543" cy="720000"/>
      </dsp:txXfrm>
    </dsp:sp>
    <dsp:sp modelId="{0D1DB607-B45F-4DB2-83CE-412D9A516E42}">
      <dsp:nvSpPr>
        <dsp:cNvPr id="0" name=""/>
        <dsp:cNvSpPr/>
      </dsp:nvSpPr>
      <dsp:spPr>
        <a:xfrm>
          <a:off x="2987936" y="533524"/>
          <a:ext cx="1247171" cy="124717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E3A75E-7DC8-47CA-A366-9C477D592E8E}">
      <dsp:nvSpPr>
        <dsp:cNvPr id="0" name=""/>
        <dsp:cNvSpPr/>
      </dsp:nvSpPr>
      <dsp:spPr>
        <a:xfrm>
          <a:off x="3253727" y="799314"/>
          <a:ext cx="715590" cy="715590"/>
        </a:xfrm>
        <a:prstGeom prst="rect">
          <a:avLst/>
        </a:prstGeom>
        <a:blipFill rotWithShape="1">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7A2A94-1019-4C9A-A699-BE2371AD9880}">
      <dsp:nvSpPr>
        <dsp:cNvPr id="0" name=""/>
        <dsp:cNvSpPr/>
      </dsp:nvSpPr>
      <dsp:spPr>
        <a:xfrm>
          <a:off x="2589250" y="2169158"/>
          <a:ext cx="204454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GB" sz="1500" b="1" kern="1200" dirty="0"/>
            <a:t>Behavioural change </a:t>
          </a:r>
        </a:p>
        <a:p>
          <a:pPr marL="0" lvl="0" indent="0" algn="ctr" defTabSz="666750">
            <a:lnSpc>
              <a:spcPct val="90000"/>
            </a:lnSpc>
            <a:spcBef>
              <a:spcPct val="0"/>
            </a:spcBef>
            <a:spcAft>
              <a:spcPct val="35000"/>
            </a:spcAft>
            <a:buNone/>
            <a:defRPr cap="all"/>
          </a:pPr>
          <a:r>
            <a:rPr lang="en-GB" sz="1500" b="1" kern="1200" dirty="0"/>
            <a:t>(Night/SHIFT WORK)</a:t>
          </a:r>
          <a:endParaRPr lang="en-US" sz="1500" b="1" kern="1200" dirty="0"/>
        </a:p>
      </dsp:txBody>
      <dsp:txXfrm>
        <a:off x="2589250" y="2169158"/>
        <a:ext cx="2044543" cy="720000"/>
      </dsp:txXfrm>
    </dsp:sp>
    <dsp:sp modelId="{2AB94C43-37E2-49BE-B37E-FA8EC8550AF1}">
      <dsp:nvSpPr>
        <dsp:cNvPr id="0" name=""/>
        <dsp:cNvSpPr/>
      </dsp:nvSpPr>
      <dsp:spPr>
        <a:xfrm>
          <a:off x="5390274" y="533524"/>
          <a:ext cx="1247171" cy="124717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26D338-7E46-4635-82B3-45A2A6E15A98}">
      <dsp:nvSpPr>
        <dsp:cNvPr id="0" name=""/>
        <dsp:cNvSpPr/>
      </dsp:nvSpPr>
      <dsp:spPr>
        <a:xfrm>
          <a:off x="5656065" y="799314"/>
          <a:ext cx="715590" cy="7155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3DD9FA-04D2-47B5-B568-2571653DA766}">
      <dsp:nvSpPr>
        <dsp:cNvPr id="0" name=""/>
        <dsp:cNvSpPr/>
      </dsp:nvSpPr>
      <dsp:spPr>
        <a:xfrm>
          <a:off x="4991589" y="2169158"/>
          <a:ext cx="204454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GB" sz="1500" b="1" kern="1200" dirty="0"/>
            <a:t>Industrial parks </a:t>
          </a:r>
          <a:endParaRPr lang="en-US" sz="1500" b="1" kern="1200" dirty="0"/>
        </a:p>
      </dsp:txBody>
      <dsp:txXfrm>
        <a:off x="4991589" y="2169158"/>
        <a:ext cx="2044543" cy="720000"/>
      </dsp:txXfrm>
    </dsp:sp>
    <dsp:sp modelId="{8C788F70-CE84-4BD1-BDF3-1EFE2B307C3C}">
      <dsp:nvSpPr>
        <dsp:cNvPr id="0" name=""/>
        <dsp:cNvSpPr/>
      </dsp:nvSpPr>
      <dsp:spPr>
        <a:xfrm>
          <a:off x="7792613" y="533524"/>
          <a:ext cx="1247171" cy="124717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B70904-DE26-4E5A-A38D-E05641180394}">
      <dsp:nvSpPr>
        <dsp:cNvPr id="0" name=""/>
        <dsp:cNvSpPr/>
      </dsp:nvSpPr>
      <dsp:spPr>
        <a:xfrm>
          <a:off x="8058403" y="799314"/>
          <a:ext cx="715590" cy="7155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063DC7-C912-4010-A210-5CDE084C5852}">
      <dsp:nvSpPr>
        <dsp:cNvPr id="0" name=""/>
        <dsp:cNvSpPr/>
      </dsp:nvSpPr>
      <dsp:spPr>
        <a:xfrm>
          <a:off x="7393927" y="2169158"/>
          <a:ext cx="204454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GB" sz="1500" b="1" kern="1200" dirty="0"/>
            <a:t>Agroecological zones</a:t>
          </a:r>
          <a:endParaRPr lang="en-US" sz="1500" b="1" kern="1200" dirty="0"/>
        </a:p>
      </dsp:txBody>
      <dsp:txXfrm>
        <a:off x="7393927" y="2169158"/>
        <a:ext cx="2044543"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6D55C4-E52F-4810-9BEF-96FA1E00A5BB}" type="datetimeFigureOut">
              <a:rPr lang="en-US" smtClean="0"/>
              <a:t>7/22/25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AB3237-2851-4DC9-9865-7658E90A74CA}" type="slidenum">
              <a:rPr lang="en-US" smtClean="0"/>
              <a:t>‹#›</a:t>
            </a:fld>
            <a:endParaRPr lang="en-US"/>
          </a:p>
        </p:txBody>
      </p:sp>
    </p:spTree>
    <p:extLst>
      <p:ext uri="{BB962C8B-B14F-4D97-AF65-F5344CB8AC3E}">
        <p14:creationId xmlns:p14="http://schemas.microsoft.com/office/powerpoint/2010/main" val="2911477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9B3CA-2D0D-47C2-ADCA-6F431D6ECA53}" type="datetimeFigureOut">
              <a:rPr lang="en-US" smtClean="0"/>
              <a:t>7/22/25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834DAD-DF98-44E2-A25C-0E8DEB5DEE33}" type="slidenum">
              <a:rPr lang="en-US" smtClean="0"/>
              <a:t>‹#›</a:t>
            </a:fld>
            <a:endParaRPr lang="en-US"/>
          </a:p>
        </p:txBody>
      </p:sp>
    </p:spTree>
    <p:extLst>
      <p:ext uri="{BB962C8B-B14F-4D97-AF65-F5344CB8AC3E}">
        <p14:creationId xmlns:p14="http://schemas.microsoft.com/office/powerpoint/2010/main" val="2898033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jigsaw.vitalsource.com/books/9781003850915/epub/ops/xhtml/C_052_c42.xhtml#r42_11"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jigsaw.vitalsource.com/books/9781003850915/epub/ops/xhtml/C_052_c42.xhtml#f42_1"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dirty="0">
                <a:solidFill>
                  <a:schemeClr val="tx1"/>
                </a:solidFill>
                <a:effectLst/>
                <a:latin typeface="+mn-lt"/>
                <a:ea typeface="+mn-ea"/>
                <a:cs typeface="+mn-cs"/>
              </a:rPr>
              <a:t>Jacob </a:t>
            </a:r>
            <a:r>
              <a:rPr lang="en-GB" sz="1200" b="1" i="0" u="none" strike="noStrike" kern="1200" dirty="0" err="1">
                <a:solidFill>
                  <a:schemeClr val="tx1"/>
                </a:solidFill>
                <a:effectLst/>
                <a:latin typeface="+mn-lt"/>
                <a:ea typeface="+mn-ea"/>
                <a:cs typeface="+mn-cs"/>
              </a:rPr>
              <a:t>Naabong</a:t>
            </a:r>
            <a:r>
              <a:rPr lang="en-GB" sz="1200" b="1" i="0" u="none" strike="noStrike" kern="1200" dirty="0">
                <a:solidFill>
                  <a:schemeClr val="tx1"/>
                </a:solidFill>
                <a:effectLst/>
                <a:latin typeface="+mn-lt"/>
                <a:ea typeface="+mn-ea"/>
                <a:cs typeface="+mn-cs"/>
              </a:rPr>
              <a:t> </a:t>
            </a:r>
            <a:r>
              <a:rPr lang="en-GB" sz="1200" b="1" i="0" u="none" strike="noStrike" kern="1200" dirty="0" err="1">
                <a:solidFill>
                  <a:schemeClr val="tx1"/>
                </a:solidFill>
                <a:effectLst/>
                <a:latin typeface="+mn-lt"/>
                <a:ea typeface="+mn-ea"/>
                <a:cs typeface="+mn-cs"/>
              </a:rPr>
              <a:t>Dapilah</a:t>
            </a:r>
            <a:r>
              <a:rPr lang="en-GB" sz="1200" b="1" i="0" u="none" strike="noStrike" kern="1200" dirty="0">
                <a:solidFill>
                  <a:schemeClr val="tx1"/>
                </a:solidFill>
                <a:effectLst/>
                <a:latin typeface="+mn-lt"/>
                <a:ea typeface="+mn-ea"/>
                <a:cs typeface="+mn-cs"/>
              </a:rPr>
              <a:t>, PhD</a:t>
            </a:r>
            <a:r>
              <a:rPr lang="en-GB" sz="1200" b="0" i="0" u="none" strike="noStrike" kern="1200" dirty="0">
                <a:solidFill>
                  <a:schemeClr val="tx1"/>
                </a:solidFill>
                <a:effectLst/>
                <a:latin typeface="+mn-lt"/>
                <a:ea typeface="+mn-ea"/>
                <a:cs typeface="+mn-cs"/>
              </a:rPr>
              <a:t>, in an opinion piece titled </a:t>
            </a:r>
            <a:r>
              <a:rPr lang="en-GB" sz="1200" b="0" i="1" u="none" strike="noStrike" kern="1200" dirty="0">
                <a:solidFill>
                  <a:schemeClr val="tx1"/>
                </a:solidFill>
                <a:effectLst/>
                <a:latin typeface="+mn-lt"/>
                <a:ea typeface="+mn-ea"/>
                <a:cs typeface="+mn-cs"/>
              </a:rPr>
              <a:t>“Connect 24: The strategic pillar powering Ghana’s 24‑hour economy policy”</a:t>
            </a:r>
            <a:r>
              <a:rPr lang="en-GB" sz="1200" b="0" i="0" u="none" strike="noStrike" kern="1200" dirty="0">
                <a:solidFill>
                  <a:schemeClr val="tx1"/>
                </a:solidFill>
                <a:effectLst/>
                <a:latin typeface="+mn-lt"/>
                <a:ea typeface="+mn-ea"/>
                <a:cs typeface="+mn-cs"/>
              </a:rPr>
              <a:t>, published on </a:t>
            </a:r>
            <a:r>
              <a:rPr lang="en-GB" sz="1200" b="0" i="0" u="none" strike="noStrike" kern="1200" dirty="0" err="1">
                <a:solidFill>
                  <a:schemeClr val="tx1"/>
                </a:solidFill>
                <a:effectLst/>
                <a:latin typeface="+mn-lt"/>
                <a:ea typeface="+mn-ea"/>
                <a:cs typeface="+mn-cs"/>
              </a:rPr>
              <a:t>MyJoyOnline</a:t>
            </a:r>
            <a:r>
              <a:rPr lang="en-GB" sz="1200" b="0" i="0" u="none" strike="noStrike" kern="1200" dirty="0">
                <a:solidFill>
                  <a:schemeClr val="tx1"/>
                </a:solidFill>
                <a:effectLst/>
                <a:latin typeface="+mn-lt"/>
                <a:ea typeface="+mn-ea"/>
                <a:cs typeface="+mn-cs"/>
              </a:rPr>
              <a:t> on 14 July 2025</a:t>
            </a:r>
            <a:endParaRPr lang="en-US" dirty="0"/>
          </a:p>
        </p:txBody>
      </p:sp>
      <p:sp>
        <p:nvSpPr>
          <p:cNvPr id="4" name="Slide Number Placeholder 3"/>
          <p:cNvSpPr>
            <a:spLocks noGrp="1"/>
          </p:cNvSpPr>
          <p:nvPr>
            <p:ph type="sldNum" sz="quarter" idx="5"/>
          </p:nvPr>
        </p:nvSpPr>
        <p:spPr/>
        <p:txBody>
          <a:bodyPr/>
          <a:lstStyle/>
          <a:p>
            <a:fld id="{CD834DAD-DF98-44E2-A25C-0E8DEB5DEE33}" type="slidenum">
              <a:rPr lang="en-US" smtClean="0"/>
              <a:t>3</a:t>
            </a:fld>
            <a:endParaRPr lang="en-US"/>
          </a:p>
        </p:txBody>
      </p:sp>
    </p:spTree>
    <p:extLst>
      <p:ext uri="{BB962C8B-B14F-4D97-AF65-F5344CB8AC3E}">
        <p14:creationId xmlns:p14="http://schemas.microsoft.com/office/powerpoint/2010/main" val="107897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FBC12-01BC-0993-E91B-F6EA7B50DD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52ACA2-540B-B9C7-2CDE-E0472FFDD7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5B8B6E-72AD-06C4-C968-A35CDF8D505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1042F07-DD17-AA45-4BD9-F89F50D379EB}"/>
              </a:ext>
            </a:extLst>
          </p:cNvPr>
          <p:cNvSpPr>
            <a:spLocks noGrp="1"/>
          </p:cNvSpPr>
          <p:nvPr>
            <p:ph type="sldNum" sz="quarter" idx="5"/>
          </p:nvPr>
        </p:nvSpPr>
        <p:spPr/>
        <p:txBody>
          <a:bodyPr/>
          <a:lstStyle/>
          <a:p>
            <a:fld id="{CD834DAD-DF98-44E2-A25C-0E8DEB5DEE33}" type="slidenum">
              <a:rPr lang="en-US" smtClean="0"/>
              <a:t>12</a:t>
            </a:fld>
            <a:endParaRPr lang="en-US"/>
          </a:p>
        </p:txBody>
      </p:sp>
    </p:spTree>
    <p:extLst>
      <p:ext uri="{BB962C8B-B14F-4D97-AF65-F5344CB8AC3E}">
        <p14:creationId xmlns:p14="http://schemas.microsoft.com/office/powerpoint/2010/main" val="1918378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7033C-8C58-B5E5-F06F-18C10713A9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0B7216-639F-66CF-B8AF-210C5CC6DC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F6B907-AEDF-81FF-42AE-3723261A5D1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Electricity generation capacity, excluding distributed generation, has increased by 5.3% over the period reaching 5,749 MW in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Total electricity generation (Electricity generation includes embedded generation and import) increased from 7,224 GWh in 2000 to 25,550 GWh in 2024</a:t>
            </a:r>
          </a:p>
          <a:p>
            <a:endParaRPr lang="en-US" dirty="0"/>
          </a:p>
        </p:txBody>
      </p:sp>
      <p:sp>
        <p:nvSpPr>
          <p:cNvPr id="4" name="Slide Number Placeholder 3">
            <a:extLst>
              <a:ext uri="{FF2B5EF4-FFF2-40B4-BE49-F238E27FC236}">
                <a16:creationId xmlns:a16="http://schemas.microsoft.com/office/drawing/2014/main" id="{AA5C4BA3-34A8-D18F-3B2D-BB56A0C2D33E}"/>
              </a:ext>
            </a:extLst>
          </p:cNvPr>
          <p:cNvSpPr>
            <a:spLocks noGrp="1"/>
          </p:cNvSpPr>
          <p:nvPr>
            <p:ph type="sldNum" sz="quarter" idx="5"/>
          </p:nvPr>
        </p:nvSpPr>
        <p:spPr/>
        <p:txBody>
          <a:bodyPr/>
          <a:lstStyle/>
          <a:p>
            <a:fld id="{CD834DAD-DF98-44E2-A25C-0E8DEB5DEE33}" type="slidenum">
              <a:rPr lang="en-US" smtClean="0"/>
              <a:t>13</a:t>
            </a:fld>
            <a:endParaRPr lang="en-US"/>
          </a:p>
        </p:txBody>
      </p:sp>
    </p:spTree>
    <p:extLst>
      <p:ext uri="{BB962C8B-B14F-4D97-AF65-F5344CB8AC3E}">
        <p14:creationId xmlns:p14="http://schemas.microsoft.com/office/powerpoint/2010/main" val="88880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B718D-33DF-BDCF-A17E-52CA1214ED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0B1028-6273-520F-33F2-9CBA00EBF7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CEB147-49C6-13D6-BAD3-E130B0DDA4C2}"/>
              </a:ext>
            </a:extLst>
          </p:cNvPr>
          <p:cNvSpPr>
            <a:spLocks noGrp="1"/>
          </p:cNvSpPr>
          <p:nvPr>
            <p:ph type="body" idx="1"/>
          </p:nvPr>
        </p:nvSpPr>
        <p:spPr/>
        <p:txBody>
          <a:bodyPr/>
          <a:lstStyle/>
          <a:p>
            <a:r>
              <a:rPr lang="en-GB" sz="1200" kern="1200" dirty="0">
                <a:solidFill>
                  <a:schemeClr val="tx1"/>
                </a:solidFill>
                <a:effectLst/>
                <a:latin typeface="+mn-lt"/>
                <a:ea typeface="+mn-ea"/>
                <a:cs typeface="+mn-cs"/>
              </a:rPr>
              <a:t>Total electricity consumption has increased from 6,869 GWh in 2000 to 20,303 GWh in 2024, reflecting an average annual growth rate of 4.6% (Table 3.9). </a:t>
            </a:r>
          </a:p>
          <a:p>
            <a:endParaRPr lang="en-US" dirty="0"/>
          </a:p>
        </p:txBody>
      </p:sp>
      <p:sp>
        <p:nvSpPr>
          <p:cNvPr id="4" name="Slide Number Placeholder 3">
            <a:extLst>
              <a:ext uri="{FF2B5EF4-FFF2-40B4-BE49-F238E27FC236}">
                <a16:creationId xmlns:a16="http://schemas.microsoft.com/office/drawing/2014/main" id="{3E4DA9A6-CEEC-06B2-AEEC-7E7E683BCE15}"/>
              </a:ext>
            </a:extLst>
          </p:cNvPr>
          <p:cNvSpPr>
            <a:spLocks noGrp="1"/>
          </p:cNvSpPr>
          <p:nvPr>
            <p:ph type="sldNum" sz="quarter" idx="5"/>
          </p:nvPr>
        </p:nvSpPr>
        <p:spPr/>
        <p:txBody>
          <a:bodyPr/>
          <a:lstStyle/>
          <a:p>
            <a:fld id="{CD834DAD-DF98-44E2-A25C-0E8DEB5DEE33}" type="slidenum">
              <a:rPr lang="en-US" smtClean="0"/>
              <a:t>14</a:t>
            </a:fld>
            <a:endParaRPr lang="en-US"/>
          </a:p>
        </p:txBody>
      </p:sp>
    </p:spTree>
    <p:extLst>
      <p:ext uri="{BB962C8B-B14F-4D97-AF65-F5344CB8AC3E}">
        <p14:creationId xmlns:p14="http://schemas.microsoft.com/office/powerpoint/2010/main" val="1024075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122E6-7EA0-FE4D-1AD7-D2717A765B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55AC92-87D1-A6E1-BC84-B171572D1F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0D5F36-3A9F-D5D5-8683-5B9D0DEE2E2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6B68593-C04A-3A03-CA3B-DDDB04E11C77}"/>
              </a:ext>
            </a:extLst>
          </p:cNvPr>
          <p:cNvSpPr>
            <a:spLocks noGrp="1"/>
          </p:cNvSpPr>
          <p:nvPr>
            <p:ph type="sldNum" sz="quarter" idx="5"/>
          </p:nvPr>
        </p:nvSpPr>
        <p:spPr/>
        <p:txBody>
          <a:bodyPr/>
          <a:lstStyle/>
          <a:p>
            <a:fld id="{CD834DAD-DF98-44E2-A25C-0E8DEB5DEE33}" type="slidenum">
              <a:rPr lang="en-US" smtClean="0"/>
              <a:t>15</a:t>
            </a:fld>
            <a:endParaRPr lang="en-US"/>
          </a:p>
        </p:txBody>
      </p:sp>
    </p:spTree>
    <p:extLst>
      <p:ext uri="{BB962C8B-B14F-4D97-AF65-F5344CB8AC3E}">
        <p14:creationId xmlns:p14="http://schemas.microsoft.com/office/powerpoint/2010/main" val="9758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912DB-4889-8108-6436-80F0D84DCE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F94C7D-3B64-5FDC-95E7-ED452135B1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24B8A1-C56A-07BF-4EAB-A8717229011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CC23419-BF90-62D3-DAC9-AB0ECF0D4380}"/>
              </a:ext>
            </a:extLst>
          </p:cNvPr>
          <p:cNvSpPr>
            <a:spLocks noGrp="1"/>
          </p:cNvSpPr>
          <p:nvPr>
            <p:ph type="sldNum" sz="quarter" idx="5"/>
          </p:nvPr>
        </p:nvSpPr>
        <p:spPr/>
        <p:txBody>
          <a:bodyPr/>
          <a:lstStyle/>
          <a:p>
            <a:fld id="{CD834DAD-DF98-44E2-A25C-0E8DEB5DEE33}" type="slidenum">
              <a:rPr lang="en-US" smtClean="0"/>
              <a:t>16</a:t>
            </a:fld>
            <a:endParaRPr lang="en-US"/>
          </a:p>
        </p:txBody>
      </p:sp>
    </p:spTree>
    <p:extLst>
      <p:ext uri="{BB962C8B-B14F-4D97-AF65-F5344CB8AC3E}">
        <p14:creationId xmlns:p14="http://schemas.microsoft.com/office/powerpoint/2010/main" val="2165700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E8E36-6866-0485-4B64-8F8867EC93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4625A8-9CD4-45B7-FBAF-A58EBCA727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E9AB99-78F0-CAEA-4CDD-3D2F9EDC74E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0136089-D71B-6921-1531-0DB3F08C0007}"/>
              </a:ext>
            </a:extLst>
          </p:cNvPr>
          <p:cNvSpPr>
            <a:spLocks noGrp="1"/>
          </p:cNvSpPr>
          <p:nvPr>
            <p:ph type="sldNum" sz="quarter" idx="5"/>
          </p:nvPr>
        </p:nvSpPr>
        <p:spPr/>
        <p:txBody>
          <a:bodyPr/>
          <a:lstStyle/>
          <a:p>
            <a:fld id="{CD834DAD-DF98-44E2-A25C-0E8DEB5DEE33}" type="slidenum">
              <a:rPr lang="en-US" smtClean="0"/>
              <a:t>17</a:t>
            </a:fld>
            <a:endParaRPr lang="en-US"/>
          </a:p>
        </p:txBody>
      </p:sp>
    </p:spTree>
    <p:extLst>
      <p:ext uri="{BB962C8B-B14F-4D97-AF65-F5344CB8AC3E}">
        <p14:creationId xmlns:p14="http://schemas.microsoft.com/office/powerpoint/2010/main" val="692175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9809A-EEB2-8051-FF58-2F86B55574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7ED824-EF28-2733-7A98-F66B34F0AB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A9873E-2D2E-383D-93B9-40E625AD4CF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EE1C852-95AC-6D5E-5D60-D00A2D73F322}"/>
              </a:ext>
            </a:extLst>
          </p:cNvPr>
          <p:cNvSpPr>
            <a:spLocks noGrp="1"/>
          </p:cNvSpPr>
          <p:nvPr>
            <p:ph type="sldNum" sz="quarter" idx="5"/>
          </p:nvPr>
        </p:nvSpPr>
        <p:spPr/>
        <p:txBody>
          <a:bodyPr/>
          <a:lstStyle/>
          <a:p>
            <a:fld id="{CD834DAD-DF98-44E2-A25C-0E8DEB5DEE33}" type="slidenum">
              <a:rPr lang="en-US" smtClean="0"/>
              <a:t>18</a:t>
            </a:fld>
            <a:endParaRPr lang="en-US"/>
          </a:p>
        </p:txBody>
      </p:sp>
    </p:spTree>
    <p:extLst>
      <p:ext uri="{BB962C8B-B14F-4D97-AF65-F5344CB8AC3E}">
        <p14:creationId xmlns:p14="http://schemas.microsoft.com/office/powerpoint/2010/main" val="3273497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D3445-5D86-65FA-2CC3-E9E9C73DAD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DB0BB9-5D5B-D77C-B9A3-714B3B93FE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1FA959-1645-78A9-5616-74506DA19BB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F5B6D44-DE27-DD11-C73D-B15B1E4D60A2}"/>
              </a:ext>
            </a:extLst>
          </p:cNvPr>
          <p:cNvSpPr>
            <a:spLocks noGrp="1"/>
          </p:cNvSpPr>
          <p:nvPr>
            <p:ph type="sldNum" sz="quarter" idx="5"/>
          </p:nvPr>
        </p:nvSpPr>
        <p:spPr/>
        <p:txBody>
          <a:bodyPr/>
          <a:lstStyle/>
          <a:p>
            <a:fld id="{CD834DAD-DF98-44E2-A25C-0E8DEB5DEE33}" type="slidenum">
              <a:rPr lang="en-US" smtClean="0"/>
              <a:t>19</a:t>
            </a:fld>
            <a:endParaRPr lang="en-US"/>
          </a:p>
        </p:txBody>
      </p:sp>
    </p:spTree>
    <p:extLst>
      <p:ext uri="{BB962C8B-B14F-4D97-AF65-F5344CB8AC3E}">
        <p14:creationId xmlns:p14="http://schemas.microsoft.com/office/powerpoint/2010/main" val="2875801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307D0-5093-0882-A1F6-43399F1E0E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EE87CA-9708-FF0C-BFE9-26BDF0CCAF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AC37CF-B1AA-03D5-5E8D-B5BF6E63C1E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latin typeface="-webkit-standard"/>
              </a:rPr>
              <a:t>A group of researchers analysed the share of project work on the total working hours in Germany, Norway and Iceland and could show that about one-third of all economic activities in these three countries in 2014 were carried out in the form of projects (</a:t>
            </a:r>
            <a:r>
              <a:rPr lang="en-GB" b="0" i="0" u="sng" dirty="0">
                <a:solidFill>
                  <a:srgbClr val="0000FF"/>
                </a:solidFill>
                <a:effectLst/>
                <a:latin typeface="-webkit-standard"/>
                <a:hlinkClick r:id="rId3"/>
              </a:rPr>
              <a:t>Schoper et al., 2018</a:t>
            </a:r>
            <a:r>
              <a:rPr lang="en-GB" b="0" i="0" u="none" strike="noStrike" dirty="0">
                <a:solidFill>
                  <a:srgbClr val="000000"/>
                </a:solidFill>
                <a:effectLst/>
                <a:latin typeface="-webkit-standard"/>
              </a:rPr>
              <a:t>). The forecast for the next five years was a clear increase in project work in all kinds of organisations including public administration. Comparing the share of project work five years ago to the forecast for the next five years shows that in all three economies, the share of project work increased and will continue to rise in the future. The study reinforces the hypothesis of increasing </a:t>
            </a:r>
            <a:r>
              <a:rPr lang="en-GB" b="0" i="0" u="none" strike="noStrike" dirty="0" err="1">
                <a:solidFill>
                  <a:srgbClr val="000000"/>
                </a:solidFill>
                <a:effectLst/>
                <a:latin typeface="-webkit-standard"/>
              </a:rPr>
              <a:t>projectification</a:t>
            </a:r>
            <a:r>
              <a:rPr lang="en-GB" b="0" i="0" u="none" strike="noStrike" dirty="0">
                <a:solidFill>
                  <a:srgbClr val="000000"/>
                </a:solidFill>
                <a:effectLst/>
                <a:latin typeface="-webkit-standard"/>
              </a:rPr>
              <a:t> over time (</a:t>
            </a:r>
            <a:r>
              <a:rPr lang="en-GB" b="0" i="0" u="sng" dirty="0">
                <a:solidFill>
                  <a:srgbClr val="0000FF"/>
                </a:solidFill>
                <a:effectLst/>
                <a:latin typeface="-webkit-standard"/>
                <a:hlinkClick r:id="rId4"/>
              </a:rPr>
              <a:t>Figure 42.1</a:t>
            </a:r>
            <a:r>
              <a:rPr lang="en-GB" b="0" i="0" u="none" strike="noStrike" dirty="0">
                <a:solidFill>
                  <a:srgbClr val="000000"/>
                </a:solidFill>
                <a:effectLst/>
                <a:latin typeface="-webkit-standard"/>
              </a:rPr>
              <a:t>).</a:t>
            </a:r>
            <a:endParaRPr lang="en-GH"/>
          </a:p>
          <a:p>
            <a:endParaRPr lang="en-US" dirty="0"/>
          </a:p>
        </p:txBody>
      </p:sp>
      <p:sp>
        <p:nvSpPr>
          <p:cNvPr id="4" name="Slide Number Placeholder 3">
            <a:extLst>
              <a:ext uri="{FF2B5EF4-FFF2-40B4-BE49-F238E27FC236}">
                <a16:creationId xmlns:a16="http://schemas.microsoft.com/office/drawing/2014/main" id="{846E787C-68BB-D536-09EB-CAF57BFBE4F9}"/>
              </a:ext>
            </a:extLst>
          </p:cNvPr>
          <p:cNvSpPr>
            <a:spLocks noGrp="1"/>
          </p:cNvSpPr>
          <p:nvPr>
            <p:ph type="sldNum" sz="quarter" idx="5"/>
          </p:nvPr>
        </p:nvSpPr>
        <p:spPr/>
        <p:txBody>
          <a:bodyPr/>
          <a:lstStyle/>
          <a:p>
            <a:fld id="{CD834DAD-DF98-44E2-A25C-0E8DEB5DEE33}" type="slidenum">
              <a:rPr lang="en-US" smtClean="0"/>
              <a:t>20</a:t>
            </a:fld>
            <a:endParaRPr lang="en-US"/>
          </a:p>
        </p:txBody>
      </p:sp>
    </p:spTree>
    <p:extLst>
      <p:ext uri="{BB962C8B-B14F-4D97-AF65-F5344CB8AC3E}">
        <p14:creationId xmlns:p14="http://schemas.microsoft.com/office/powerpoint/2010/main" val="1919857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EE271-0B38-372C-2EAE-76E8A45D0F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FC3B79-7C9E-CC4C-4199-1C81217D47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77FFB5-1326-0AC6-05A2-BBB5F59A9AA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AC86039-3A80-3FF6-6C30-145D26483E65}"/>
              </a:ext>
            </a:extLst>
          </p:cNvPr>
          <p:cNvSpPr>
            <a:spLocks noGrp="1"/>
          </p:cNvSpPr>
          <p:nvPr>
            <p:ph type="sldNum" sz="quarter" idx="5"/>
          </p:nvPr>
        </p:nvSpPr>
        <p:spPr/>
        <p:txBody>
          <a:bodyPr/>
          <a:lstStyle/>
          <a:p>
            <a:fld id="{CD834DAD-DF98-44E2-A25C-0E8DEB5DEE33}" type="slidenum">
              <a:rPr lang="en-US" smtClean="0"/>
              <a:t>21</a:t>
            </a:fld>
            <a:endParaRPr lang="en-US"/>
          </a:p>
        </p:txBody>
      </p:sp>
    </p:spTree>
    <p:extLst>
      <p:ext uri="{BB962C8B-B14F-4D97-AF65-F5344CB8AC3E}">
        <p14:creationId xmlns:p14="http://schemas.microsoft.com/office/powerpoint/2010/main" val="2722142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A9FFF-F119-A45C-DC35-C67BE215E4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89654A-1529-1EF9-A506-68843C275B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A34D97-82FB-4E54-7DE0-26ED3CF25391}"/>
              </a:ext>
            </a:extLst>
          </p:cNvPr>
          <p:cNvSpPr>
            <a:spLocks noGrp="1"/>
          </p:cNvSpPr>
          <p:nvPr>
            <p:ph type="body" idx="1"/>
          </p:nvPr>
        </p:nvSpPr>
        <p:spPr/>
        <p:txBody>
          <a:bodyPr/>
          <a:lstStyle/>
          <a:p>
            <a:r>
              <a:rPr lang="en-GB" sz="1200" b="1" i="0" u="none" strike="noStrike" kern="1200" dirty="0">
                <a:solidFill>
                  <a:schemeClr val="tx1"/>
                </a:solidFill>
                <a:effectLst/>
                <a:latin typeface="+mn-lt"/>
                <a:ea typeface="+mn-ea"/>
                <a:cs typeface="+mn-cs"/>
              </a:rPr>
              <a:t>Yakubu Abdul-Salam, Evaluating the impact of a 24-hour economy on Ghana's economic landscape: A computable general equilibrium approach, Socio-Economic Planning Sciences,</a:t>
            </a:r>
          </a:p>
          <a:p>
            <a:r>
              <a:rPr lang="en-GB" sz="1200" b="1" i="0" u="none" strike="noStrike" kern="1200" dirty="0">
                <a:solidFill>
                  <a:schemeClr val="tx1"/>
                </a:solidFill>
                <a:effectLst/>
                <a:latin typeface="+mn-lt"/>
                <a:ea typeface="+mn-ea"/>
                <a:cs typeface="+mn-cs"/>
              </a:rPr>
              <a:t>Volume 95, 2024, 102017,</a:t>
            </a:r>
            <a:endParaRPr lang="en-US" dirty="0"/>
          </a:p>
        </p:txBody>
      </p:sp>
      <p:sp>
        <p:nvSpPr>
          <p:cNvPr id="4" name="Slide Number Placeholder 3">
            <a:extLst>
              <a:ext uri="{FF2B5EF4-FFF2-40B4-BE49-F238E27FC236}">
                <a16:creationId xmlns:a16="http://schemas.microsoft.com/office/drawing/2014/main" id="{FDE19CAF-96D6-5DA2-35E5-26F5930E6EAA}"/>
              </a:ext>
            </a:extLst>
          </p:cNvPr>
          <p:cNvSpPr>
            <a:spLocks noGrp="1"/>
          </p:cNvSpPr>
          <p:nvPr>
            <p:ph type="sldNum" sz="quarter" idx="5"/>
          </p:nvPr>
        </p:nvSpPr>
        <p:spPr/>
        <p:txBody>
          <a:bodyPr/>
          <a:lstStyle/>
          <a:p>
            <a:fld id="{CD834DAD-DF98-44E2-A25C-0E8DEB5DEE33}" type="slidenum">
              <a:rPr lang="en-US" smtClean="0"/>
              <a:t>4</a:t>
            </a:fld>
            <a:endParaRPr lang="en-US"/>
          </a:p>
        </p:txBody>
      </p:sp>
    </p:spTree>
    <p:extLst>
      <p:ext uri="{BB962C8B-B14F-4D97-AF65-F5344CB8AC3E}">
        <p14:creationId xmlns:p14="http://schemas.microsoft.com/office/powerpoint/2010/main" val="3723887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7BC70-2231-46C0-E381-86B05DB790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D078C3-C540-B692-5DF6-A931C11818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C9B63D-9D04-B212-9B66-919CC539ECB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0E8EF0B-BABB-4F78-A82F-5EA292AF1F6F}"/>
              </a:ext>
            </a:extLst>
          </p:cNvPr>
          <p:cNvSpPr>
            <a:spLocks noGrp="1"/>
          </p:cNvSpPr>
          <p:nvPr>
            <p:ph type="sldNum" sz="quarter" idx="5"/>
          </p:nvPr>
        </p:nvSpPr>
        <p:spPr/>
        <p:txBody>
          <a:bodyPr/>
          <a:lstStyle/>
          <a:p>
            <a:fld id="{CD834DAD-DF98-44E2-A25C-0E8DEB5DEE33}" type="slidenum">
              <a:rPr lang="en-US" smtClean="0"/>
              <a:t>22</a:t>
            </a:fld>
            <a:endParaRPr lang="en-US"/>
          </a:p>
        </p:txBody>
      </p:sp>
    </p:spTree>
    <p:extLst>
      <p:ext uri="{BB962C8B-B14F-4D97-AF65-F5344CB8AC3E}">
        <p14:creationId xmlns:p14="http://schemas.microsoft.com/office/powerpoint/2010/main" val="26799105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FF05D-D4A4-9222-1646-AAC990430D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308903-0B55-2B6C-949E-3AC5461851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D1521C-C893-CDB3-8649-C091E70BB31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31B64E5-C8EC-8965-6632-02E65C9D3A0C}"/>
              </a:ext>
            </a:extLst>
          </p:cNvPr>
          <p:cNvSpPr>
            <a:spLocks noGrp="1"/>
          </p:cNvSpPr>
          <p:nvPr>
            <p:ph type="sldNum" sz="quarter" idx="5"/>
          </p:nvPr>
        </p:nvSpPr>
        <p:spPr/>
        <p:txBody>
          <a:bodyPr/>
          <a:lstStyle/>
          <a:p>
            <a:fld id="{CD834DAD-DF98-44E2-A25C-0E8DEB5DEE33}" type="slidenum">
              <a:rPr lang="en-US" smtClean="0"/>
              <a:t>23</a:t>
            </a:fld>
            <a:endParaRPr lang="en-US"/>
          </a:p>
        </p:txBody>
      </p:sp>
    </p:spTree>
    <p:extLst>
      <p:ext uri="{BB962C8B-B14F-4D97-AF65-F5344CB8AC3E}">
        <p14:creationId xmlns:p14="http://schemas.microsoft.com/office/powerpoint/2010/main" val="3970017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B1805-8918-BBFF-1197-D44EABD834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68A1FA-4D13-9FA6-8D0A-F62CCA6BBE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7C4CAB-754A-F0CD-5E7D-0C3B87D9A9A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020509B-7803-E2B1-3547-A66A22C33598}"/>
              </a:ext>
            </a:extLst>
          </p:cNvPr>
          <p:cNvSpPr>
            <a:spLocks noGrp="1"/>
          </p:cNvSpPr>
          <p:nvPr>
            <p:ph type="sldNum" sz="quarter" idx="5"/>
          </p:nvPr>
        </p:nvSpPr>
        <p:spPr/>
        <p:txBody>
          <a:bodyPr/>
          <a:lstStyle/>
          <a:p>
            <a:fld id="{CD834DAD-DF98-44E2-A25C-0E8DEB5DEE33}" type="slidenum">
              <a:rPr lang="en-US" smtClean="0"/>
              <a:t>24</a:t>
            </a:fld>
            <a:endParaRPr lang="en-US"/>
          </a:p>
        </p:txBody>
      </p:sp>
    </p:spTree>
    <p:extLst>
      <p:ext uri="{BB962C8B-B14F-4D97-AF65-F5344CB8AC3E}">
        <p14:creationId xmlns:p14="http://schemas.microsoft.com/office/powerpoint/2010/main" val="3177604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D298D-418F-B821-1816-BA7C92BA0D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0288C5-2021-3671-EF05-EA3E781D93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188EDF-8938-4BB0-DFEB-CCC47BC84E8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C2B2EC2-A6DF-50B9-0304-441AC22BBE02}"/>
              </a:ext>
            </a:extLst>
          </p:cNvPr>
          <p:cNvSpPr>
            <a:spLocks noGrp="1"/>
          </p:cNvSpPr>
          <p:nvPr>
            <p:ph type="sldNum" sz="quarter" idx="5"/>
          </p:nvPr>
        </p:nvSpPr>
        <p:spPr/>
        <p:txBody>
          <a:bodyPr/>
          <a:lstStyle/>
          <a:p>
            <a:fld id="{CD834DAD-DF98-44E2-A25C-0E8DEB5DEE33}" type="slidenum">
              <a:rPr lang="en-US" smtClean="0"/>
              <a:t>25</a:t>
            </a:fld>
            <a:endParaRPr lang="en-US"/>
          </a:p>
        </p:txBody>
      </p:sp>
    </p:spTree>
    <p:extLst>
      <p:ext uri="{BB962C8B-B14F-4D97-AF65-F5344CB8AC3E}">
        <p14:creationId xmlns:p14="http://schemas.microsoft.com/office/powerpoint/2010/main" val="36831187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EA4BA-9DA2-38CC-47B7-50F043B020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D10044-08DF-5C2C-79F2-1CC9EF87F2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791E1A-67AE-40B3-89E1-A1029ACD7D4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a:latin typeface="Arial" panose="020B0604020202020204" pitchFamily="34" charset="0"/>
                <a:cs typeface="Arial" panose="020B0604020202020204" pitchFamily="34" charset="0"/>
              </a:rPr>
              <a:t>Q1: What is the catalyst to delivering the energy infrastructure needs to power the 24-hour economy?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a:latin typeface="Arial" panose="020B0604020202020204" pitchFamily="34" charset="0"/>
                <a:cs typeface="Arial" panose="020B0604020202020204" pitchFamily="34" charset="0"/>
              </a:rPr>
              <a:t>Q2</a:t>
            </a:r>
            <a:r>
              <a:rPr lang="en-GB" sz="1200" b="1" i="1" dirty="0">
                <a:latin typeface="Arial" panose="020B0604020202020204" pitchFamily="34" charset="0"/>
                <a:cs typeface="Arial" panose="020B0604020202020204" pitchFamily="34" charset="0"/>
              </a:rPr>
              <a:t>: How will the projects arising from the energy needs of the 24-hour economy be delivered?</a:t>
            </a:r>
            <a:endParaRPr lang="en-GH" sz="1200" b="1" i="1">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31E98088-8594-73B3-C2B9-DC511B5DCCCA}"/>
              </a:ext>
            </a:extLst>
          </p:cNvPr>
          <p:cNvSpPr>
            <a:spLocks noGrp="1"/>
          </p:cNvSpPr>
          <p:nvPr>
            <p:ph type="sldNum" sz="quarter" idx="5"/>
          </p:nvPr>
        </p:nvSpPr>
        <p:spPr/>
        <p:txBody>
          <a:bodyPr/>
          <a:lstStyle/>
          <a:p>
            <a:fld id="{CD834DAD-DF98-44E2-A25C-0E8DEB5DEE33}" type="slidenum">
              <a:rPr lang="en-US" smtClean="0"/>
              <a:t>31</a:t>
            </a:fld>
            <a:endParaRPr lang="en-US"/>
          </a:p>
        </p:txBody>
      </p:sp>
    </p:spTree>
    <p:extLst>
      <p:ext uri="{BB962C8B-B14F-4D97-AF65-F5344CB8AC3E}">
        <p14:creationId xmlns:p14="http://schemas.microsoft.com/office/powerpoint/2010/main" val="1406868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BBCF6-C940-FE0D-5FE3-D3B8A86C2E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CEF6D1-76FE-1B52-3A82-79077A244B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03EBF1-C2B8-D460-BF0E-EEA4CD07736E}"/>
              </a:ext>
            </a:extLst>
          </p:cNvPr>
          <p:cNvSpPr>
            <a:spLocks noGrp="1"/>
          </p:cNvSpPr>
          <p:nvPr>
            <p:ph type="body" idx="1"/>
          </p:nvPr>
        </p:nvSpPr>
        <p:spPr/>
        <p:txBody>
          <a:bodyPr/>
          <a:lstStyle/>
          <a:p>
            <a:r>
              <a:rPr lang="en-GB" sz="1200" b="1" i="0" u="none" strike="noStrike" kern="1200" dirty="0">
                <a:solidFill>
                  <a:schemeClr val="tx1"/>
                </a:solidFill>
                <a:effectLst/>
                <a:latin typeface="+mn-lt"/>
                <a:ea typeface="+mn-ea"/>
                <a:cs typeface="+mn-cs"/>
              </a:rPr>
              <a:t>Yakubu Abdul-Salam, Evaluating the impact of a 24-hour economy on Ghana's economic landscape: A computable general equilibrium approach, Socio-Economic Planning Sciences,</a:t>
            </a:r>
          </a:p>
          <a:p>
            <a:r>
              <a:rPr lang="en-GB" sz="1200" b="1" i="0" u="none" strike="noStrike" kern="1200" dirty="0">
                <a:solidFill>
                  <a:schemeClr val="tx1"/>
                </a:solidFill>
                <a:effectLst/>
                <a:latin typeface="+mn-lt"/>
                <a:ea typeface="+mn-ea"/>
                <a:cs typeface="+mn-cs"/>
              </a:rPr>
              <a:t>Volume 95, 2024, 102017,</a:t>
            </a:r>
            <a:endParaRPr lang="en-US" dirty="0"/>
          </a:p>
        </p:txBody>
      </p:sp>
      <p:sp>
        <p:nvSpPr>
          <p:cNvPr id="4" name="Slide Number Placeholder 3">
            <a:extLst>
              <a:ext uri="{FF2B5EF4-FFF2-40B4-BE49-F238E27FC236}">
                <a16:creationId xmlns:a16="http://schemas.microsoft.com/office/drawing/2014/main" id="{6D64875E-14B9-A4D4-1434-E3CD3767033A}"/>
              </a:ext>
            </a:extLst>
          </p:cNvPr>
          <p:cNvSpPr>
            <a:spLocks noGrp="1"/>
          </p:cNvSpPr>
          <p:nvPr>
            <p:ph type="sldNum" sz="quarter" idx="5"/>
          </p:nvPr>
        </p:nvSpPr>
        <p:spPr/>
        <p:txBody>
          <a:bodyPr/>
          <a:lstStyle/>
          <a:p>
            <a:fld id="{CD834DAD-DF98-44E2-A25C-0E8DEB5DEE33}" type="slidenum">
              <a:rPr lang="en-US" smtClean="0"/>
              <a:t>5</a:t>
            </a:fld>
            <a:endParaRPr lang="en-US"/>
          </a:p>
        </p:txBody>
      </p:sp>
    </p:spTree>
    <p:extLst>
      <p:ext uri="{BB962C8B-B14F-4D97-AF65-F5344CB8AC3E}">
        <p14:creationId xmlns:p14="http://schemas.microsoft.com/office/powerpoint/2010/main" val="3178095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B98F7-4377-C188-682C-B58FE92F5A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8D0197-B086-A721-9810-543DEA14CD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74FADE-86DA-5F0D-7ECF-4DF000479519}"/>
              </a:ext>
            </a:extLst>
          </p:cNvPr>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The concept of a ‘24-hour economy’ is in itself not novel. It refers to an economic system where business operations, services and consumer access to services are available around-the-clock</a:t>
            </a:r>
            <a:endParaRPr lang="en-US" dirty="0"/>
          </a:p>
        </p:txBody>
      </p:sp>
      <p:sp>
        <p:nvSpPr>
          <p:cNvPr id="4" name="Slide Number Placeholder 3">
            <a:extLst>
              <a:ext uri="{FF2B5EF4-FFF2-40B4-BE49-F238E27FC236}">
                <a16:creationId xmlns:a16="http://schemas.microsoft.com/office/drawing/2014/main" id="{03E92345-5315-FC6D-DAC8-919DA86CBADD}"/>
              </a:ext>
            </a:extLst>
          </p:cNvPr>
          <p:cNvSpPr>
            <a:spLocks noGrp="1"/>
          </p:cNvSpPr>
          <p:nvPr>
            <p:ph type="sldNum" sz="quarter" idx="5"/>
          </p:nvPr>
        </p:nvSpPr>
        <p:spPr/>
        <p:txBody>
          <a:bodyPr/>
          <a:lstStyle/>
          <a:p>
            <a:fld id="{CD834DAD-DF98-44E2-A25C-0E8DEB5DEE33}" type="slidenum">
              <a:rPr lang="en-US" smtClean="0"/>
              <a:t>6</a:t>
            </a:fld>
            <a:endParaRPr lang="en-US"/>
          </a:p>
        </p:txBody>
      </p:sp>
    </p:spTree>
    <p:extLst>
      <p:ext uri="{BB962C8B-B14F-4D97-AF65-F5344CB8AC3E}">
        <p14:creationId xmlns:p14="http://schemas.microsoft.com/office/powerpoint/2010/main" val="1697261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4B9CD-3E9D-B2ED-123A-708BC930E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4E24FD-338B-5448-4247-7A608CB8C8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ABE11B-3411-152F-C9CE-04EAB09C604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C94A17A-B033-9028-3E4C-A8F045D02171}"/>
              </a:ext>
            </a:extLst>
          </p:cNvPr>
          <p:cNvSpPr>
            <a:spLocks noGrp="1"/>
          </p:cNvSpPr>
          <p:nvPr>
            <p:ph type="sldNum" sz="quarter" idx="5"/>
          </p:nvPr>
        </p:nvSpPr>
        <p:spPr/>
        <p:txBody>
          <a:bodyPr/>
          <a:lstStyle/>
          <a:p>
            <a:fld id="{CD834DAD-DF98-44E2-A25C-0E8DEB5DEE33}" type="slidenum">
              <a:rPr lang="en-US" smtClean="0"/>
              <a:t>7</a:t>
            </a:fld>
            <a:endParaRPr lang="en-US"/>
          </a:p>
        </p:txBody>
      </p:sp>
    </p:spTree>
    <p:extLst>
      <p:ext uri="{BB962C8B-B14F-4D97-AF65-F5344CB8AC3E}">
        <p14:creationId xmlns:p14="http://schemas.microsoft.com/office/powerpoint/2010/main" val="3221928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DC539-4AE7-2CEE-3A90-A05CA4EC3C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0C0AE4-DF31-1E48-5B5C-68A1F58D0A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BE426A-6D3E-EE95-6FBF-439A6BF898B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323D175-34A3-8C78-EBA8-F22ADB232122}"/>
              </a:ext>
            </a:extLst>
          </p:cNvPr>
          <p:cNvSpPr>
            <a:spLocks noGrp="1"/>
          </p:cNvSpPr>
          <p:nvPr>
            <p:ph type="sldNum" sz="quarter" idx="5"/>
          </p:nvPr>
        </p:nvSpPr>
        <p:spPr/>
        <p:txBody>
          <a:bodyPr/>
          <a:lstStyle/>
          <a:p>
            <a:fld id="{CD834DAD-DF98-44E2-A25C-0E8DEB5DEE33}" type="slidenum">
              <a:rPr lang="en-US" smtClean="0"/>
              <a:t>8</a:t>
            </a:fld>
            <a:endParaRPr lang="en-US"/>
          </a:p>
        </p:txBody>
      </p:sp>
    </p:spTree>
    <p:extLst>
      <p:ext uri="{BB962C8B-B14F-4D97-AF65-F5344CB8AC3E}">
        <p14:creationId xmlns:p14="http://schemas.microsoft.com/office/powerpoint/2010/main" val="28462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32A37-E77E-0EC4-9E93-EA790CE158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7ECD84-8FAF-19D4-3D67-8E1D313790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6CF8D4-E82A-0346-D269-CA9ED5FE018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44C708D-A6FC-0295-9F42-136493EF7129}"/>
              </a:ext>
            </a:extLst>
          </p:cNvPr>
          <p:cNvSpPr>
            <a:spLocks noGrp="1"/>
          </p:cNvSpPr>
          <p:nvPr>
            <p:ph type="sldNum" sz="quarter" idx="5"/>
          </p:nvPr>
        </p:nvSpPr>
        <p:spPr/>
        <p:txBody>
          <a:bodyPr/>
          <a:lstStyle/>
          <a:p>
            <a:fld id="{CD834DAD-DF98-44E2-A25C-0E8DEB5DEE33}" type="slidenum">
              <a:rPr lang="en-US" smtClean="0"/>
              <a:t>9</a:t>
            </a:fld>
            <a:endParaRPr lang="en-US"/>
          </a:p>
        </p:txBody>
      </p:sp>
    </p:spTree>
    <p:extLst>
      <p:ext uri="{BB962C8B-B14F-4D97-AF65-F5344CB8AC3E}">
        <p14:creationId xmlns:p14="http://schemas.microsoft.com/office/powerpoint/2010/main" val="1668190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FA8F6-F5A6-6B90-4896-14285F9C79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D32BA3-A5CA-A562-1F4A-83A1FDB269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78EC16-C1B2-974E-66D8-C23C0C15452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1F2E465-5D48-274B-E8C8-F4070FBD8A9A}"/>
              </a:ext>
            </a:extLst>
          </p:cNvPr>
          <p:cNvSpPr>
            <a:spLocks noGrp="1"/>
          </p:cNvSpPr>
          <p:nvPr>
            <p:ph type="sldNum" sz="quarter" idx="5"/>
          </p:nvPr>
        </p:nvSpPr>
        <p:spPr/>
        <p:txBody>
          <a:bodyPr/>
          <a:lstStyle/>
          <a:p>
            <a:fld id="{CD834DAD-DF98-44E2-A25C-0E8DEB5DEE33}" type="slidenum">
              <a:rPr lang="en-US" smtClean="0"/>
              <a:t>10</a:t>
            </a:fld>
            <a:endParaRPr lang="en-US"/>
          </a:p>
        </p:txBody>
      </p:sp>
    </p:spTree>
    <p:extLst>
      <p:ext uri="{BB962C8B-B14F-4D97-AF65-F5344CB8AC3E}">
        <p14:creationId xmlns:p14="http://schemas.microsoft.com/office/powerpoint/2010/main" val="2356829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221AA-7E2B-BEE5-CA1D-FB8E21A290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4FA926-5292-EC22-F56A-4A2688D411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6729A7-4144-F5F5-3548-B908EA4D87A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3442B84-3B7A-A424-AD6E-9E746EE9B9E6}"/>
              </a:ext>
            </a:extLst>
          </p:cNvPr>
          <p:cNvSpPr>
            <a:spLocks noGrp="1"/>
          </p:cNvSpPr>
          <p:nvPr>
            <p:ph type="sldNum" sz="quarter" idx="5"/>
          </p:nvPr>
        </p:nvSpPr>
        <p:spPr/>
        <p:txBody>
          <a:bodyPr/>
          <a:lstStyle/>
          <a:p>
            <a:fld id="{CD834DAD-DF98-44E2-A25C-0E8DEB5DEE33}" type="slidenum">
              <a:rPr lang="en-US" smtClean="0"/>
              <a:t>11</a:t>
            </a:fld>
            <a:endParaRPr lang="en-US"/>
          </a:p>
        </p:txBody>
      </p:sp>
    </p:spTree>
    <p:extLst>
      <p:ext uri="{BB962C8B-B14F-4D97-AF65-F5344CB8AC3E}">
        <p14:creationId xmlns:p14="http://schemas.microsoft.com/office/powerpoint/2010/main" val="32619974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1 - Violet">
    <p:bg>
      <p:bgPr>
        <a:solidFill>
          <a:schemeClr val="tx1"/>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C919C681-D431-D96B-6268-9BA8E5D7F86D}"/>
              </a:ext>
            </a:extLst>
          </p:cNvPr>
          <p:cNvSpPr>
            <a:spLocks noGrp="1"/>
          </p:cNvSpPr>
          <p:nvPr>
            <p:ph type="pic" sz="quarter" idx="13"/>
          </p:nvPr>
        </p:nvSpPr>
        <p:spPr>
          <a:xfrm>
            <a:off x="0" y="0"/>
            <a:ext cx="9086850" cy="6858000"/>
          </a:xfrm>
          <a:custGeom>
            <a:avLst/>
            <a:gdLst>
              <a:gd name="connsiteX0" fmla="*/ 4543130 w 9086850"/>
              <a:gd name="connsiteY0" fmla="*/ 2528520 h 6858000"/>
              <a:gd name="connsiteX1" fmla="*/ 4543130 w 9086850"/>
              <a:gd name="connsiteY1" fmla="*/ 6858000 h 6858000"/>
              <a:gd name="connsiteX2" fmla="*/ 213020 w 9086850"/>
              <a:gd name="connsiteY2" fmla="*/ 6858000 h 6858000"/>
              <a:gd name="connsiteX3" fmla="*/ 9086850 w 9086850"/>
              <a:gd name="connsiteY3" fmla="*/ 2527930 h 6858000"/>
              <a:gd name="connsiteX4" fmla="*/ 9086850 w 9086850"/>
              <a:gd name="connsiteY4" fmla="*/ 6858000 h 6858000"/>
              <a:gd name="connsiteX5" fmla="*/ 4756150 w 9086850"/>
              <a:gd name="connsiteY5" fmla="*/ 6858000 h 6858000"/>
              <a:gd name="connsiteX6" fmla="*/ 0 w 9086850"/>
              <a:gd name="connsiteY6" fmla="*/ 0 h 6858000"/>
              <a:gd name="connsiteX7" fmla="*/ 9086850 w 9086850"/>
              <a:gd name="connsiteY7" fmla="*/ 0 h 6858000"/>
              <a:gd name="connsiteX8" fmla="*/ 9086850 w 9086850"/>
              <a:gd name="connsiteY8" fmla="*/ 2527930 h 6858000"/>
              <a:gd name="connsiteX9" fmla="*/ 4543720 w 9086850"/>
              <a:gd name="connsiteY9" fmla="*/ 2527930 h 6858000"/>
              <a:gd name="connsiteX10" fmla="*/ 4543131 w 9086850"/>
              <a:gd name="connsiteY10" fmla="*/ 2527930 h 6858000"/>
              <a:gd name="connsiteX11" fmla="*/ 7071428 w 9086850"/>
              <a:gd name="connsiteY11" fmla="*/ 1 h 6858000"/>
              <a:gd name="connsiteX12" fmla="*/ 4543131 w 9086850"/>
              <a:gd name="connsiteY12" fmla="*/ 1 h 6858000"/>
              <a:gd name="connsiteX13" fmla="*/ 4543131 w 9086850"/>
              <a:gd name="connsiteY13" fmla="*/ 2527930 h 6858000"/>
              <a:gd name="connsiteX14" fmla="*/ 2 w 9086850"/>
              <a:gd name="connsiteY14" fmla="*/ 2527930 h 6858000"/>
              <a:gd name="connsiteX15" fmla="*/ 2528298 w 9086850"/>
              <a:gd name="connsiteY15" fmla="*/ 1 h 6858000"/>
              <a:gd name="connsiteX16" fmla="*/ 1 w 9086850"/>
              <a:gd name="connsiteY16" fmla="*/ 1 h 6858000"/>
              <a:gd name="connsiteX17" fmla="*/ 1 w 9086850"/>
              <a:gd name="connsiteY17" fmla="*/ 2527930 h 6858000"/>
              <a:gd name="connsiteX18" fmla="*/ 0 w 9086850"/>
              <a:gd name="connsiteY18" fmla="*/ 252793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86850" h="6858000">
                <a:moveTo>
                  <a:pt x="4543130" y="2528520"/>
                </a:moveTo>
                <a:lnTo>
                  <a:pt x="4543130" y="6858000"/>
                </a:lnTo>
                <a:lnTo>
                  <a:pt x="213020" y="6858000"/>
                </a:lnTo>
                <a:close/>
                <a:moveTo>
                  <a:pt x="9086850" y="2527930"/>
                </a:moveTo>
                <a:lnTo>
                  <a:pt x="9086850" y="6858000"/>
                </a:lnTo>
                <a:lnTo>
                  <a:pt x="4756150" y="6858000"/>
                </a:lnTo>
                <a:close/>
                <a:moveTo>
                  <a:pt x="0" y="0"/>
                </a:moveTo>
                <a:lnTo>
                  <a:pt x="9086850" y="0"/>
                </a:lnTo>
                <a:lnTo>
                  <a:pt x="9086850" y="2527930"/>
                </a:lnTo>
                <a:lnTo>
                  <a:pt x="4543720" y="2527930"/>
                </a:lnTo>
                <a:lnTo>
                  <a:pt x="4543131" y="2527930"/>
                </a:lnTo>
                <a:lnTo>
                  <a:pt x="7071428" y="1"/>
                </a:lnTo>
                <a:lnTo>
                  <a:pt x="4543131" y="1"/>
                </a:lnTo>
                <a:lnTo>
                  <a:pt x="4543131" y="2527930"/>
                </a:lnTo>
                <a:lnTo>
                  <a:pt x="2" y="2527930"/>
                </a:lnTo>
                <a:lnTo>
                  <a:pt x="2528298" y="1"/>
                </a:lnTo>
                <a:lnTo>
                  <a:pt x="1" y="1"/>
                </a:lnTo>
                <a:lnTo>
                  <a:pt x="1" y="2527930"/>
                </a:lnTo>
                <a:lnTo>
                  <a:pt x="0" y="2527930"/>
                </a:lnTo>
                <a:close/>
              </a:path>
            </a:pathLst>
          </a:custGeom>
          <a:solidFill>
            <a:schemeClr val="bg1">
              <a:lumMod val="75000"/>
            </a:schemeClr>
          </a:solidFill>
        </p:spPr>
        <p:txBody>
          <a:bodyPr wrap="square">
            <a:noAutofit/>
          </a:bodyPr>
          <a:lstStyle>
            <a:lvl1pPr algn="r">
              <a:defRPr>
                <a:latin typeface="Aptos" panose="020B0004020202020204" pitchFamily="34" charset="0"/>
                <a:ea typeface="Helvetica Neue" panose="02000503000000020004" pitchFamily="2" charset="0"/>
                <a:cs typeface="Helvetica Neue" panose="02000503000000020004" pitchFamily="2" charset="0"/>
              </a:defRPr>
            </a:lvl1pPr>
          </a:lstStyle>
          <a:p>
            <a:endParaRPr lang="en-US"/>
          </a:p>
        </p:txBody>
      </p:sp>
      <p:pic>
        <p:nvPicPr>
          <p:cNvPr id="10" name="Picture 9">
            <a:extLst>
              <a:ext uri="{FF2B5EF4-FFF2-40B4-BE49-F238E27FC236}">
                <a16:creationId xmlns:a16="http://schemas.microsoft.com/office/drawing/2014/main" id="{6A9469F0-EB10-9C49-C8E5-46427D89245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4543131 w 12192000"/>
              <a:gd name="connsiteY0" fmla="*/ 1 h 6858000"/>
              <a:gd name="connsiteX1" fmla="*/ 7071428 w 12192000"/>
              <a:gd name="connsiteY1" fmla="*/ 1 h 6858000"/>
              <a:gd name="connsiteX2" fmla="*/ 4543131 w 12192000"/>
              <a:gd name="connsiteY2" fmla="*/ 2527930 h 6858000"/>
              <a:gd name="connsiteX3" fmla="*/ 1 w 12192000"/>
              <a:gd name="connsiteY3" fmla="*/ 1 h 6858000"/>
              <a:gd name="connsiteX4" fmla="*/ 2528298 w 12192000"/>
              <a:gd name="connsiteY4" fmla="*/ 1 h 6858000"/>
              <a:gd name="connsiteX5" fmla="*/ 2 w 12192000"/>
              <a:gd name="connsiteY5" fmla="*/ 2527930 h 6858000"/>
              <a:gd name="connsiteX6" fmla="*/ 4543131 w 12192000"/>
              <a:gd name="connsiteY6" fmla="*/ 2527930 h 6858000"/>
              <a:gd name="connsiteX7" fmla="*/ 4543720 w 12192000"/>
              <a:gd name="connsiteY7" fmla="*/ 2527930 h 6858000"/>
              <a:gd name="connsiteX8" fmla="*/ 9086850 w 12192000"/>
              <a:gd name="connsiteY8" fmla="*/ 2527930 h 6858000"/>
              <a:gd name="connsiteX9" fmla="*/ 4756150 w 12192000"/>
              <a:gd name="connsiteY9" fmla="*/ 6858000 h 6858000"/>
              <a:gd name="connsiteX10" fmla="*/ 4543130 w 12192000"/>
              <a:gd name="connsiteY10" fmla="*/ 6858000 h 6858000"/>
              <a:gd name="connsiteX11" fmla="*/ 4543130 w 12192000"/>
              <a:gd name="connsiteY11" fmla="*/ 2528520 h 6858000"/>
              <a:gd name="connsiteX12" fmla="*/ 213020 w 12192000"/>
              <a:gd name="connsiteY12" fmla="*/ 6858000 h 6858000"/>
              <a:gd name="connsiteX13" fmla="*/ 0 w 12192000"/>
              <a:gd name="connsiteY13" fmla="*/ 6858000 h 6858000"/>
              <a:gd name="connsiteX14" fmla="*/ 0 w 12192000"/>
              <a:gd name="connsiteY14" fmla="*/ 2527930 h 6858000"/>
              <a:gd name="connsiteX15" fmla="*/ 1 w 12192000"/>
              <a:gd name="connsiteY15" fmla="*/ 2527930 h 6858000"/>
              <a:gd name="connsiteX16" fmla="*/ 9086850 w 12192000"/>
              <a:gd name="connsiteY16" fmla="*/ 0 h 6858000"/>
              <a:gd name="connsiteX17" fmla="*/ 12192000 w 12192000"/>
              <a:gd name="connsiteY17" fmla="*/ 0 h 6858000"/>
              <a:gd name="connsiteX18" fmla="*/ 12192000 w 12192000"/>
              <a:gd name="connsiteY18" fmla="*/ 6858000 h 6858000"/>
              <a:gd name="connsiteX19" fmla="*/ 9086850 w 12192000"/>
              <a:gd name="connsiteY19" fmla="*/ 6858000 h 6858000"/>
              <a:gd name="connsiteX20" fmla="*/ 9086850 w 12192000"/>
              <a:gd name="connsiteY20" fmla="*/ 252793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6858000">
                <a:moveTo>
                  <a:pt x="4543131" y="1"/>
                </a:moveTo>
                <a:lnTo>
                  <a:pt x="7071428" y="1"/>
                </a:lnTo>
                <a:lnTo>
                  <a:pt x="4543131" y="2527930"/>
                </a:lnTo>
                <a:close/>
                <a:moveTo>
                  <a:pt x="1" y="1"/>
                </a:moveTo>
                <a:lnTo>
                  <a:pt x="2528298" y="1"/>
                </a:lnTo>
                <a:lnTo>
                  <a:pt x="2" y="2527930"/>
                </a:lnTo>
                <a:lnTo>
                  <a:pt x="4543131" y="2527930"/>
                </a:lnTo>
                <a:lnTo>
                  <a:pt x="4543720" y="2527930"/>
                </a:lnTo>
                <a:lnTo>
                  <a:pt x="9086850" y="2527930"/>
                </a:lnTo>
                <a:lnTo>
                  <a:pt x="4756150" y="6858000"/>
                </a:lnTo>
                <a:lnTo>
                  <a:pt x="4543130" y="6858000"/>
                </a:lnTo>
                <a:lnTo>
                  <a:pt x="4543130" y="2528520"/>
                </a:lnTo>
                <a:lnTo>
                  <a:pt x="213020" y="6858000"/>
                </a:lnTo>
                <a:lnTo>
                  <a:pt x="0" y="6858000"/>
                </a:lnTo>
                <a:lnTo>
                  <a:pt x="0" y="2527930"/>
                </a:lnTo>
                <a:lnTo>
                  <a:pt x="1" y="2527930"/>
                </a:lnTo>
                <a:close/>
                <a:moveTo>
                  <a:pt x="9086850" y="0"/>
                </a:moveTo>
                <a:lnTo>
                  <a:pt x="12192000" y="0"/>
                </a:lnTo>
                <a:lnTo>
                  <a:pt x="12192000" y="6858000"/>
                </a:lnTo>
                <a:lnTo>
                  <a:pt x="9086850" y="6858000"/>
                </a:lnTo>
                <a:lnTo>
                  <a:pt x="9086850" y="2527930"/>
                </a:lnTo>
                <a:close/>
              </a:path>
            </a:pathLst>
          </a:custGeom>
        </p:spPr>
      </p:pic>
      <p:sp>
        <p:nvSpPr>
          <p:cNvPr id="21" name="Text Placeholder 20">
            <a:extLst>
              <a:ext uri="{FF2B5EF4-FFF2-40B4-BE49-F238E27FC236}">
                <a16:creationId xmlns:a16="http://schemas.microsoft.com/office/drawing/2014/main" id="{26710C8F-F662-E483-4A58-96115FBA2559}"/>
              </a:ext>
            </a:extLst>
          </p:cNvPr>
          <p:cNvSpPr>
            <a:spLocks noGrp="1"/>
          </p:cNvSpPr>
          <p:nvPr>
            <p:ph type="body" sz="quarter" idx="14"/>
          </p:nvPr>
        </p:nvSpPr>
        <p:spPr>
          <a:xfrm>
            <a:off x="0" y="0"/>
            <a:ext cx="8147304" cy="6858000"/>
          </a:xfrm>
          <a:gradFill flip="none" rotWithShape="1">
            <a:gsLst>
              <a:gs pos="9000">
                <a:srgbClr val="100522">
                  <a:alpha val="95000"/>
                </a:srgbClr>
              </a:gs>
              <a:gs pos="77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800" smtClean="0">
                <a:solidFill>
                  <a:schemeClr val="lt1"/>
                </a:solidFill>
                <a:latin typeface="Aptos" panose="020B0004020202020204" pitchFamily="34" charset="0"/>
                <a:ea typeface="Helvetica Neue" panose="02000503000000020004" pitchFamily="2" charset="0"/>
                <a:cs typeface="Helvetica Neue" panose="02000503000000020004" pitchFamily="2" charset="0"/>
              </a:defRPr>
            </a:lvl1pPr>
            <a:lvl2pPr>
              <a:defRPr lang="en-US" sz="1800" smtClean="0">
                <a:solidFill>
                  <a:schemeClr val="lt1"/>
                </a:solidFill>
              </a:defRPr>
            </a:lvl2pPr>
            <a:lvl3pPr>
              <a:defRPr lang="en-US" smtClean="0">
                <a:solidFill>
                  <a:schemeClr val="lt1"/>
                </a:solidFill>
              </a:defRPr>
            </a:lvl3pPr>
            <a:lvl4pPr>
              <a:defRPr lang="en-US" smtClean="0">
                <a:solidFill>
                  <a:schemeClr val="lt1"/>
                </a:solidFill>
              </a:defRPr>
            </a:lvl4pPr>
            <a:lvl5pPr>
              <a:defRPr lang="en-US" sz="1800">
                <a:solidFill>
                  <a:schemeClr val="lt1"/>
                </a:solidFill>
              </a:defRPr>
            </a:lvl5pPr>
          </a:lstStyle>
          <a:p>
            <a:pPr lvl="0" algn="ctr" defTabSz="457200"/>
            <a:endParaRPr lang="en-US"/>
          </a:p>
        </p:txBody>
      </p:sp>
      <p:sp>
        <p:nvSpPr>
          <p:cNvPr id="11" name="Text Placeholder 10">
            <a:extLst>
              <a:ext uri="{FF2B5EF4-FFF2-40B4-BE49-F238E27FC236}">
                <a16:creationId xmlns:a16="http://schemas.microsoft.com/office/drawing/2014/main" id="{8DC10D5E-C362-7D95-719C-15414BDF0455}"/>
              </a:ext>
            </a:extLst>
          </p:cNvPr>
          <p:cNvSpPr>
            <a:spLocks noGrp="1"/>
          </p:cNvSpPr>
          <p:nvPr>
            <p:ph type="body" sz="quarter" idx="10" hasCustomPrompt="1"/>
          </p:nvPr>
        </p:nvSpPr>
        <p:spPr>
          <a:xfrm>
            <a:off x="457200" y="2349264"/>
            <a:ext cx="6839712" cy="2693301"/>
          </a:xfrm>
        </p:spPr>
        <p:txBody>
          <a:bodyPr anchor="b">
            <a:spAutoFit/>
          </a:bodyPr>
          <a:lstStyle>
            <a:lvl1pPr>
              <a:lnSpc>
                <a:spcPct val="80000"/>
              </a:lnSpc>
              <a:spcBef>
                <a:spcPts val="0"/>
              </a:spcBef>
              <a:defRPr sz="7200" b="0" i="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presentation title here</a:t>
            </a:r>
          </a:p>
        </p:txBody>
      </p:sp>
      <p:sp>
        <p:nvSpPr>
          <p:cNvPr id="13" name="Text Placeholder 12">
            <a:extLst>
              <a:ext uri="{FF2B5EF4-FFF2-40B4-BE49-F238E27FC236}">
                <a16:creationId xmlns:a16="http://schemas.microsoft.com/office/drawing/2014/main" id="{19EBBC72-9798-3730-1DE9-2A59C8D25EA9}"/>
              </a:ext>
            </a:extLst>
          </p:cNvPr>
          <p:cNvSpPr>
            <a:spLocks noGrp="1"/>
          </p:cNvSpPr>
          <p:nvPr>
            <p:ph type="body" sz="quarter" idx="11" hasCustomPrompt="1"/>
          </p:nvPr>
        </p:nvSpPr>
        <p:spPr>
          <a:xfrm>
            <a:off x="457200" y="5703213"/>
            <a:ext cx="6839712" cy="369332"/>
          </a:xfrm>
        </p:spPr>
        <p:txBody>
          <a:bodyPr lIns="0" tIns="0" rIns="0" bIns="0">
            <a:spAutoFit/>
          </a:bodyPr>
          <a:lstStyle>
            <a:lvl1pPr>
              <a:defRPr sz="240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15" name="Text Placeholder 14">
            <a:extLst>
              <a:ext uri="{FF2B5EF4-FFF2-40B4-BE49-F238E27FC236}">
                <a16:creationId xmlns:a16="http://schemas.microsoft.com/office/drawing/2014/main" id="{C46EE3E5-BF4D-F0DC-CE47-F6C9CD8E9CF9}"/>
              </a:ext>
            </a:extLst>
          </p:cNvPr>
          <p:cNvSpPr>
            <a:spLocks noGrp="1"/>
          </p:cNvSpPr>
          <p:nvPr>
            <p:ph type="body" sz="quarter" idx="12" hasCustomPrompt="1"/>
          </p:nvPr>
        </p:nvSpPr>
        <p:spPr>
          <a:xfrm>
            <a:off x="457200" y="682171"/>
            <a:ext cx="1682496" cy="448056"/>
          </a:xfrm>
          <a:prstGeom prst="roundRect">
            <a:avLst>
              <a:gd name="adj" fmla="val 50000"/>
            </a:avLst>
          </a:prstGeom>
          <a:solidFill>
            <a:schemeClr val="bg2">
              <a:alpha val="99000"/>
            </a:schemeClr>
          </a:solidFill>
        </p:spPr>
        <p:txBody>
          <a:bodyPr anchor="ctr"/>
          <a:lstStyle>
            <a:lvl1pPr algn="ctr">
              <a:defRPr sz="18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Date</a:t>
            </a:r>
          </a:p>
        </p:txBody>
      </p:sp>
    </p:spTree>
    <p:extLst>
      <p:ext uri="{BB962C8B-B14F-4D97-AF65-F5344CB8AC3E}">
        <p14:creationId xmlns:p14="http://schemas.microsoft.com/office/powerpoint/2010/main" val="143961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Violet) - With 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8FF336-AAFE-E5D2-2170-21BC95B5A5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 y="25"/>
            <a:ext cx="12191910" cy="6857949"/>
          </a:xfrm>
          <a:prstGeom prst="rect">
            <a:avLst/>
          </a:prstGeom>
        </p:spPr>
      </p:pic>
      <p:sp>
        <p:nvSpPr>
          <p:cNvPr id="69" name="Picture Placeholder 68">
            <a:extLst>
              <a:ext uri="{FF2B5EF4-FFF2-40B4-BE49-F238E27FC236}">
                <a16:creationId xmlns:a16="http://schemas.microsoft.com/office/drawing/2014/main" id="{726E0292-0335-94D1-CF9F-B20F85EAE248}"/>
              </a:ext>
            </a:extLst>
          </p:cNvPr>
          <p:cNvSpPr>
            <a:spLocks noGrp="1"/>
          </p:cNvSpPr>
          <p:nvPr>
            <p:ph type="pic" sz="quarter" idx="10"/>
          </p:nvPr>
        </p:nvSpPr>
        <p:spPr>
          <a:xfrm>
            <a:off x="5330618" y="1"/>
            <a:ext cx="6861382" cy="6857999"/>
          </a:xfrm>
          <a:custGeom>
            <a:avLst/>
            <a:gdLst>
              <a:gd name="connsiteX0" fmla="*/ 6428063 w 6861382"/>
              <a:gd name="connsiteY0" fmla="*/ 6337997 h 6857999"/>
              <a:gd name="connsiteX1" fmla="*/ 6427938 w 6861382"/>
              <a:gd name="connsiteY1" fmla="*/ 6352541 h 6857999"/>
              <a:gd name="connsiteX2" fmla="*/ 6430254 w 6861382"/>
              <a:gd name="connsiteY2" fmla="*/ 6352541 h 6857999"/>
              <a:gd name="connsiteX3" fmla="*/ 6430254 w 6861382"/>
              <a:gd name="connsiteY3" fmla="*/ 6341169 h 6857999"/>
              <a:gd name="connsiteX4" fmla="*/ 6435228 w 6861382"/>
              <a:gd name="connsiteY4" fmla="*/ 6352541 h 6857999"/>
              <a:gd name="connsiteX5" fmla="*/ 6437384 w 6861382"/>
              <a:gd name="connsiteY5" fmla="*/ 6352541 h 6857999"/>
              <a:gd name="connsiteX6" fmla="*/ 6442388 w 6861382"/>
              <a:gd name="connsiteY6" fmla="*/ 6341169 h 6857999"/>
              <a:gd name="connsiteX7" fmla="*/ 6442388 w 6861382"/>
              <a:gd name="connsiteY7" fmla="*/ 6352541 h 6857999"/>
              <a:gd name="connsiteX8" fmla="*/ 6444673 w 6861382"/>
              <a:gd name="connsiteY8" fmla="*/ 6352541 h 6857999"/>
              <a:gd name="connsiteX9" fmla="*/ 6444673 w 6861382"/>
              <a:gd name="connsiteY9" fmla="*/ 6337997 h 6857999"/>
              <a:gd name="connsiteX10" fmla="*/ 6441543 w 6861382"/>
              <a:gd name="connsiteY10" fmla="*/ 6337997 h 6857999"/>
              <a:gd name="connsiteX11" fmla="*/ 6436413 w 6861382"/>
              <a:gd name="connsiteY11" fmla="*/ 6349743 h 6857999"/>
              <a:gd name="connsiteX12" fmla="*/ 6431193 w 6861382"/>
              <a:gd name="connsiteY12" fmla="*/ 6337997 h 6857999"/>
              <a:gd name="connsiteX13" fmla="*/ 6415586 w 6861382"/>
              <a:gd name="connsiteY13" fmla="*/ 6337997 h 6857999"/>
              <a:gd name="connsiteX14" fmla="*/ 6415586 w 6861382"/>
              <a:gd name="connsiteY14" fmla="*/ 6340050 h 6857999"/>
              <a:gd name="connsiteX15" fmla="*/ 6419933 w 6861382"/>
              <a:gd name="connsiteY15" fmla="*/ 6340050 h 6857999"/>
              <a:gd name="connsiteX16" fmla="*/ 6419933 w 6861382"/>
              <a:gd name="connsiteY16" fmla="*/ 6352476 h 6857999"/>
              <a:gd name="connsiteX17" fmla="*/ 6422246 w 6861382"/>
              <a:gd name="connsiteY17" fmla="*/ 6352476 h 6857999"/>
              <a:gd name="connsiteX18" fmla="*/ 6422246 w 6861382"/>
              <a:gd name="connsiteY18" fmla="*/ 6340050 h 6857999"/>
              <a:gd name="connsiteX19" fmla="*/ 6426565 w 6861382"/>
              <a:gd name="connsiteY19" fmla="*/ 6340050 h 6857999"/>
              <a:gd name="connsiteX20" fmla="*/ 6426565 w 6861382"/>
              <a:gd name="connsiteY20" fmla="*/ 6337997 h 6857999"/>
              <a:gd name="connsiteX21" fmla="*/ 6342867 w 6861382"/>
              <a:gd name="connsiteY21" fmla="*/ 6134387 h 6857999"/>
              <a:gd name="connsiteX22" fmla="*/ 6408313 w 6861382"/>
              <a:gd name="connsiteY22" fmla="*/ 6199833 h 6857999"/>
              <a:gd name="connsiteX23" fmla="*/ 6408313 w 6861382"/>
              <a:gd name="connsiteY23" fmla="*/ 6134387 h 6857999"/>
              <a:gd name="connsiteX24" fmla="*/ 6219247 w 6861382"/>
              <a:gd name="connsiteY24" fmla="*/ 6134387 h 6857999"/>
              <a:gd name="connsiteX25" fmla="*/ 6401042 w 6861382"/>
              <a:gd name="connsiteY25" fmla="*/ 6316182 h 6857999"/>
              <a:gd name="connsiteX26" fmla="*/ 6401042 w 6861382"/>
              <a:gd name="connsiteY26" fmla="*/ 6255052 h 6857999"/>
              <a:gd name="connsiteX27" fmla="*/ 6280369 w 6861382"/>
              <a:gd name="connsiteY27" fmla="*/ 6134387 h 6857999"/>
              <a:gd name="connsiteX28" fmla="*/ 5991199 w 6861382"/>
              <a:gd name="connsiteY28" fmla="*/ 5942692 h 6857999"/>
              <a:gd name="connsiteX29" fmla="*/ 6093258 w 6861382"/>
              <a:gd name="connsiteY29" fmla="*/ 5942692 h 6857999"/>
              <a:gd name="connsiteX30" fmla="*/ 6127278 w 6861382"/>
              <a:gd name="connsiteY30" fmla="*/ 5976730 h 6857999"/>
              <a:gd name="connsiteX31" fmla="*/ 6093258 w 6861382"/>
              <a:gd name="connsiteY31" fmla="*/ 6010769 h 6857999"/>
              <a:gd name="connsiteX32" fmla="*/ 5997037 w 6861382"/>
              <a:gd name="connsiteY32" fmla="*/ 6010769 h 6857999"/>
              <a:gd name="connsiteX33" fmla="*/ 5991199 w 6861382"/>
              <a:gd name="connsiteY33" fmla="*/ 6004917 h 6857999"/>
              <a:gd name="connsiteX34" fmla="*/ 6182888 w 6861382"/>
              <a:gd name="connsiteY34" fmla="*/ 5901690 h 6857999"/>
              <a:gd name="connsiteX35" fmla="*/ 6182888 w 6861382"/>
              <a:gd name="connsiteY35" fmla="*/ 6119844 h 6857999"/>
              <a:gd name="connsiteX36" fmla="*/ 6291967 w 6861382"/>
              <a:gd name="connsiteY36" fmla="*/ 6010798 h 6857999"/>
              <a:gd name="connsiteX37" fmla="*/ 6401042 w 6861382"/>
              <a:gd name="connsiteY37" fmla="*/ 6119844 h 6857999"/>
              <a:gd name="connsiteX38" fmla="*/ 6401042 w 6861382"/>
              <a:gd name="connsiteY38" fmla="*/ 5901690 h 6857999"/>
              <a:gd name="connsiteX39" fmla="*/ 6291967 w 6861382"/>
              <a:gd name="connsiteY39" fmla="*/ 6010735 h 6857999"/>
              <a:gd name="connsiteX40" fmla="*/ 6182888 w 6861382"/>
              <a:gd name="connsiteY40" fmla="*/ 5901690 h 6857999"/>
              <a:gd name="connsiteX41" fmla="*/ 0 w 6861382"/>
              <a:gd name="connsiteY41" fmla="*/ 0 h 6857999"/>
              <a:gd name="connsiteX42" fmla="*/ 19050 w 6861382"/>
              <a:gd name="connsiteY42" fmla="*/ 0 h 6857999"/>
              <a:gd name="connsiteX43" fmla="*/ 6842332 w 6861382"/>
              <a:gd name="connsiteY43" fmla="*/ 0 h 6857999"/>
              <a:gd name="connsiteX44" fmla="*/ 6861382 w 6861382"/>
              <a:gd name="connsiteY44" fmla="*/ 0 h 6857999"/>
              <a:gd name="connsiteX45" fmla="*/ 6861382 w 6861382"/>
              <a:gd name="connsiteY45" fmla="*/ 6857999 h 6857999"/>
              <a:gd name="connsiteX46" fmla="*/ 6842332 w 6861382"/>
              <a:gd name="connsiteY46" fmla="*/ 6838906 h 6857999"/>
              <a:gd name="connsiteX47" fmla="*/ 6842332 w 6861382"/>
              <a:gd name="connsiteY47" fmla="*/ 6857999 h 6857999"/>
              <a:gd name="connsiteX48" fmla="*/ 6338029 w 6861382"/>
              <a:gd name="connsiteY48" fmla="*/ 6352541 h 6857999"/>
              <a:gd name="connsiteX49" fmla="*/ 6371955 w 6861382"/>
              <a:gd name="connsiteY49" fmla="*/ 6352541 h 6857999"/>
              <a:gd name="connsiteX50" fmla="*/ 6190160 w 6861382"/>
              <a:gd name="connsiteY50" fmla="*/ 6170746 h 6857999"/>
              <a:gd name="connsiteX51" fmla="*/ 6190160 w 6861382"/>
              <a:gd name="connsiteY51" fmla="*/ 6204334 h 6857999"/>
              <a:gd name="connsiteX52" fmla="*/ 6168345 w 6861382"/>
              <a:gd name="connsiteY52" fmla="*/ 6182469 h 6857999"/>
              <a:gd name="connsiteX53" fmla="*/ 6168345 w 6861382"/>
              <a:gd name="connsiteY53" fmla="*/ 6134387 h 6857999"/>
              <a:gd name="connsiteX54" fmla="*/ 6120373 w 6861382"/>
              <a:gd name="connsiteY54" fmla="*/ 6134387 h 6857999"/>
              <a:gd name="connsiteX55" fmla="*/ 6037942 w 6861382"/>
              <a:gd name="connsiteY55" fmla="*/ 6051767 h 6857999"/>
              <a:gd name="connsiteX56" fmla="*/ 6093258 w 6861382"/>
              <a:gd name="connsiteY56" fmla="*/ 6051767 h 6857999"/>
              <a:gd name="connsiteX57" fmla="*/ 6100063 w 6861382"/>
              <a:gd name="connsiteY57" fmla="*/ 6051427 h 6857999"/>
              <a:gd name="connsiteX58" fmla="*/ 6168047 w 6861382"/>
              <a:gd name="connsiteY58" fmla="*/ 5970144 h 6857999"/>
              <a:gd name="connsiteX59" fmla="*/ 6100063 w 6861382"/>
              <a:gd name="connsiteY59" fmla="*/ 5902123 h 6857999"/>
              <a:gd name="connsiteX60" fmla="*/ 6100063 w 6861382"/>
              <a:gd name="connsiteY60" fmla="*/ 5902030 h 6857999"/>
              <a:gd name="connsiteX61" fmla="*/ 6093258 w 6861382"/>
              <a:gd name="connsiteY61" fmla="*/ 5901690 h 6857999"/>
              <a:gd name="connsiteX62" fmla="*/ 5950191 w 6861382"/>
              <a:gd name="connsiteY62" fmla="*/ 5901690 h 6857999"/>
              <a:gd name="connsiteX63" fmla="*/ 5950191 w 6861382"/>
              <a:gd name="connsiteY63" fmla="*/ 596381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861382" h="6857999">
                <a:moveTo>
                  <a:pt x="6428063" y="6337997"/>
                </a:moveTo>
                <a:lnTo>
                  <a:pt x="6427938" y="6352541"/>
                </a:lnTo>
                <a:lnTo>
                  <a:pt x="6430254" y="6352541"/>
                </a:lnTo>
                <a:lnTo>
                  <a:pt x="6430254" y="6341169"/>
                </a:lnTo>
                <a:lnTo>
                  <a:pt x="6435228" y="6352541"/>
                </a:lnTo>
                <a:lnTo>
                  <a:pt x="6437384" y="6352541"/>
                </a:lnTo>
                <a:lnTo>
                  <a:pt x="6442388" y="6341169"/>
                </a:lnTo>
                <a:lnTo>
                  <a:pt x="6442388" y="6352541"/>
                </a:lnTo>
                <a:lnTo>
                  <a:pt x="6444673" y="6352541"/>
                </a:lnTo>
                <a:lnTo>
                  <a:pt x="6444673" y="6337997"/>
                </a:lnTo>
                <a:lnTo>
                  <a:pt x="6441543" y="6337997"/>
                </a:lnTo>
                <a:lnTo>
                  <a:pt x="6436413" y="6349743"/>
                </a:lnTo>
                <a:lnTo>
                  <a:pt x="6431193" y="6337997"/>
                </a:lnTo>
                <a:close/>
                <a:moveTo>
                  <a:pt x="6415586" y="6337997"/>
                </a:moveTo>
                <a:lnTo>
                  <a:pt x="6415586" y="6340050"/>
                </a:lnTo>
                <a:lnTo>
                  <a:pt x="6419933" y="6340050"/>
                </a:lnTo>
                <a:lnTo>
                  <a:pt x="6419933" y="6352476"/>
                </a:lnTo>
                <a:lnTo>
                  <a:pt x="6422246" y="6352476"/>
                </a:lnTo>
                <a:lnTo>
                  <a:pt x="6422246" y="6340050"/>
                </a:lnTo>
                <a:lnTo>
                  <a:pt x="6426565" y="6340050"/>
                </a:lnTo>
                <a:lnTo>
                  <a:pt x="6426565" y="6337997"/>
                </a:lnTo>
                <a:close/>
                <a:moveTo>
                  <a:pt x="6342867" y="6134387"/>
                </a:moveTo>
                <a:lnTo>
                  <a:pt x="6408313" y="6199833"/>
                </a:lnTo>
                <a:lnTo>
                  <a:pt x="6408313" y="6134387"/>
                </a:lnTo>
                <a:close/>
                <a:moveTo>
                  <a:pt x="6219247" y="6134387"/>
                </a:moveTo>
                <a:lnTo>
                  <a:pt x="6401042" y="6316182"/>
                </a:lnTo>
                <a:lnTo>
                  <a:pt x="6401042" y="6255052"/>
                </a:lnTo>
                <a:lnTo>
                  <a:pt x="6280369" y="6134387"/>
                </a:lnTo>
                <a:close/>
                <a:moveTo>
                  <a:pt x="5991199" y="5942692"/>
                </a:moveTo>
                <a:lnTo>
                  <a:pt x="6093258" y="5942692"/>
                </a:lnTo>
                <a:cubicBezTo>
                  <a:pt x="6112047" y="5942692"/>
                  <a:pt x="6127278" y="5957932"/>
                  <a:pt x="6127278" y="5976730"/>
                </a:cubicBezTo>
                <a:cubicBezTo>
                  <a:pt x="6127278" y="5995528"/>
                  <a:pt x="6112047" y="6010769"/>
                  <a:pt x="6093258" y="6010769"/>
                </a:cubicBezTo>
                <a:lnTo>
                  <a:pt x="5997037" y="6010769"/>
                </a:lnTo>
                <a:lnTo>
                  <a:pt x="5991199" y="6004917"/>
                </a:lnTo>
                <a:close/>
                <a:moveTo>
                  <a:pt x="6182888" y="5901690"/>
                </a:moveTo>
                <a:lnTo>
                  <a:pt x="6182888" y="6119844"/>
                </a:lnTo>
                <a:cubicBezTo>
                  <a:pt x="6243118" y="6119844"/>
                  <a:pt x="6291949" y="6071029"/>
                  <a:pt x="6291967" y="6010798"/>
                </a:cubicBezTo>
                <a:cubicBezTo>
                  <a:pt x="6291982" y="6071029"/>
                  <a:pt x="6340812" y="6119844"/>
                  <a:pt x="6401042" y="6119844"/>
                </a:cubicBezTo>
                <a:lnTo>
                  <a:pt x="6401042" y="5901690"/>
                </a:lnTo>
                <a:cubicBezTo>
                  <a:pt x="6340812" y="5901690"/>
                  <a:pt x="6291982" y="5950505"/>
                  <a:pt x="6291967" y="6010735"/>
                </a:cubicBezTo>
                <a:cubicBezTo>
                  <a:pt x="6291949" y="5950505"/>
                  <a:pt x="6243118" y="5901690"/>
                  <a:pt x="6182888" y="5901690"/>
                </a:cubicBezTo>
                <a:close/>
                <a:moveTo>
                  <a:pt x="0" y="0"/>
                </a:moveTo>
                <a:lnTo>
                  <a:pt x="19050" y="0"/>
                </a:lnTo>
                <a:lnTo>
                  <a:pt x="6842332" y="0"/>
                </a:lnTo>
                <a:lnTo>
                  <a:pt x="6861382" y="0"/>
                </a:lnTo>
                <a:lnTo>
                  <a:pt x="6861382" y="6857999"/>
                </a:lnTo>
                <a:lnTo>
                  <a:pt x="6842332" y="6838906"/>
                </a:lnTo>
                <a:lnTo>
                  <a:pt x="6842332" y="6857999"/>
                </a:lnTo>
                <a:lnTo>
                  <a:pt x="6338029" y="6352541"/>
                </a:lnTo>
                <a:lnTo>
                  <a:pt x="6371955" y="6352541"/>
                </a:lnTo>
                <a:lnTo>
                  <a:pt x="6190160" y="6170746"/>
                </a:lnTo>
                <a:lnTo>
                  <a:pt x="6190160" y="6204334"/>
                </a:lnTo>
                <a:lnTo>
                  <a:pt x="6168345" y="6182469"/>
                </a:lnTo>
                <a:lnTo>
                  <a:pt x="6168345" y="6134387"/>
                </a:lnTo>
                <a:lnTo>
                  <a:pt x="6120373" y="6134387"/>
                </a:lnTo>
                <a:lnTo>
                  <a:pt x="6037942" y="6051767"/>
                </a:lnTo>
                <a:lnTo>
                  <a:pt x="6093258" y="6051767"/>
                </a:lnTo>
                <a:cubicBezTo>
                  <a:pt x="6095546" y="6051767"/>
                  <a:pt x="6097804" y="6051767"/>
                  <a:pt x="6100063" y="6051427"/>
                </a:cubicBezTo>
                <a:cubicBezTo>
                  <a:pt x="6141268" y="6047766"/>
                  <a:pt x="6171705" y="6011372"/>
                  <a:pt x="6168047" y="5970144"/>
                </a:cubicBezTo>
                <a:cubicBezTo>
                  <a:pt x="6164835" y="5933990"/>
                  <a:pt x="6136196" y="5905334"/>
                  <a:pt x="6100063" y="5902123"/>
                </a:cubicBezTo>
                <a:lnTo>
                  <a:pt x="6100063" y="5902030"/>
                </a:lnTo>
                <a:cubicBezTo>
                  <a:pt x="6097804" y="5901817"/>
                  <a:pt x="6095546" y="5901690"/>
                  <a:pt x="6093258" y="5901690"/>
                </a:cubicBezTo>
                <a:lnTo>
                  <a:pt x="5950191" y="5901690"/>
                </a:lnTo>
                <a:lnTo>
                  <a:pt x="5950191" y="5963815"/>
                </a:lnTo>
                <a:close/>
              </a:path>
            </a:pathLst>
          </a:custGeom>
          <a:solidFill>
            <a:schemeClr val="bg1">
              <a:lumMod val="75000"/>
            </a:schemeClr>
          </a:solidFill>
        </p:spPr>
        <p:txBody>
          <a:bodyPr wrap="square" anchor="ctr">
            <a:noAutofit/>
          </a:bodyPr>
          <a:lstStyle>
            <a:lvl1pPr algn="ctr">
              <a:defRPr>
                <a:latin typeface="Aptos" panose="020B0004020202020204" pitchFamily="34" charset="0"/>
              </a:defRPr>
            </a:lvl1pPr>
          </a:lstStyle>
          <a:p>
            <a:endParaRPr lang="en-US"/>
          </a:p>
        </p:txBody>
      </p:sp>
      <p:sp>
        <p:nvSpPr>
          <p:cNvPr id="70" name="Title 1">
            <a:extLst>
              <a:ext uri="{FF2B5EF4-FFF2-40B4-BE49-F238E27FC236}">
                <a16:creationId xmlns:a16="http://schemas.microsoft.com/office/drawing/2014/main" id="{5C0ABF1D-6494-6CB7-B136-5EDBA23436B3}"/>
              </a:ext>
            </a:extLst>
          </p:cNvPr>
          <p:cNvSpPr>
            <a:spLocks noGrp="1"/>
          </p:cNvSpPr>
          <p:nvPr>
            <p:ph type="ctrTitle" hasCustomPrompt="1"/>
          </p:nvPr>
        </p:nvSpPr>
        <p:spPr>
          <a:xfrm>
            <a:off x="457200" y="2050676"/>
            <a:ext cx="5638799" cy="2437590"/>
          </a:xfrm>
          <a:prstGeom prst="rect">
            <a:avLst/>
          </a:prstGeom>
        </p:spPr>
        <p:txBody>
          <a:bodyPr lIns="0" tIns="0" rIns="0" bIns="0" anchor="b" anchorCtr="0">
            <a:noAutofit/>
          </a:bodyPr>
          <a:lstStyle>
            <a:lvl1pPr algn="l">
              <a:lnSpc>
                <a:spcPct val="80000"/>
              </a:lnSpc>
              <a:defRPr sz="6000" b="1" cap="none" baseline="0">
                <a:solidFill>
                  <a:srgbClr val="B465FF"/>
                </a:solidFill>
                <a:latin typeface="Aptos" panose="020B0004020202020204" pitchFamily="34" charset="0"/>
                <a:ea typeface="Helvetica Neue" panose="02000503000000020004" pitchFamily="2" charset="0"/>
                <a:cs typeface="Helvetica Neue" panose="02000503000000020004" pitchFamily="2" charset="0"/>
              </a:defRPr>
            </a:lvl1pPr>
          </a:lstStyle>
          <a:p>
            <a:r>
              <a:rPr lang="en-US"/>
              <a:t>Divider Slide</a:t>
            </a:r>
          </a:p>
        </p:txBody>
      </p:sp>
      <p:sp>
        <p:nvSpPr>
          <p:cNvPr id="71" name="Subtitle 2">
            <a:extLst>
              <a:ext uri="{FF2B5EF4-FFF2-40B4-BE49-F238E27FC236}">
                <a16:creationId xmlns:a16="http://schemas.microsoft.com/office/drawing/2014/main" id="{00B468B2-B251-9283-11CF-F3B8885DF1E0}"/>
              </a:ext>
            </a:extLst>
          </p:cNvPr>
          <p:cNvSpPr>
            <a:spLocks noGrp="1"/>
          </p:cNvSpPr>
          <p:nvPr>
            <p:ph type="subTitle" idx="1" hasCustomPrompt="1"/>
          </p:nvPr>
        </p:nvSpPr>
        <p:spPr>
          <a:xfrm>
            <a:off x="457200" y="4733992"/>
            <a:ext cx="5638799" cy="369332"/>
          </a:xfrm>
          <a:prstGeom prst="rect">
            <a:avLst/>
          </a:prstGeom>
        </p:spPr>
        <p:txBody>
          <a:bodyPr wrap="square" lIns="0" tIns="0" rIns="0" bIns="0">
            <a:spAutoFit/>
          </a:bodyPr>
          <a:lstStyle>
            <a:lvl1pPr marL="0" indent="0" algn="l">
              <a:lnSpc>
                <a:spcPct val="100000"/>
              </a:lnSpc>
              <a:spcBef>
                <a:spcPts val="0"/>
              </a:spcBef>
              <a:buNone/>
              <a:defRPr sz="240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Subtitle</a:t>
            </a:r>
          </a:p>
        </p:txBody>
      </p:sp>
      <p:pic>
        <p:nvPicPr>
          <p:cNvPr id="2" name="Graphic 1">
            <a:extLst>
              <a:ext uri="{FF2B5EF4-FFF2-40B4-BE49-F238E27FC236}">
                <a16:creationId xmlns:a16="http://schemas.microsoft.com/office/drawing/2014/main" id="{2C66566E-95AE-5F67-9597-F3825A18CC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80809" y="5904484"/>
            <a:ext cx="500329" cy="448056"/>
          </a:xfrm>
          <a:prstGeom prst="rect">
            <a:avLst/>
          </a:prstGeom>
        </p:spPr>
      </p:pic>
    </p:spTree>
    <p:extLst>
      <p:ext uri="{BB962C8B-B14F-4D97-AF65-F5344CB8AC3E}">
        <p14:creationId xmlns:p14="http://schemas.microsoft.com/office/powerpoint/2010/main" val="551375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Aqua) - With Phot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1F967C-795D-2F85-9A00-E5A2B199E490}"/>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69" name="Picture Placeholder 68">
            <a:extLst>
              <a:ext uri="{FF2B5EF4-FFF2-40B4-BE49-F238E27FC236}">
                <a16:creationId xmlns:a16="http://schemas.microsoft.com/office/drawing/2014/main" id="{726E0292-0335-94D1-CF9F-B20F85EAE248}"/>
              </a:ext>
            </a:extLst>
          </p:cNvPr>
          <p:cNvSpPr>
            <a:spLocks noGrp="1"/>
          </p:cNvSpPr>
          <p:nvPr>
            <p:ph type="pic" sz="quarter" idx="10"/>
          </p:nvPr>
        </p:nvSpPr>
        <p:spPr>
          <a:xfrm>
            <a:off x="5330618" y="1"/>
            <a:ext cx="6861382" cy="6857999"/>
          </a:xfrm>
          <a:custGeom>
            <a:avLst/>
            <a:gdLst>
              <a:gd name="connsiteX0" fmla="*/ 6428063 w 6861382"/>
              <a:gd name="connsiteY0" fmla="*/ 6337997 h 6857999"/>
              <a:gd name="connsiteX1" fmla="*/ 6427938 w 6861382"/>
              <a:gd name="connsiteY1" fmla="*/ 6352541 h 6857999"/>
              <a:gd name="connsiteX2" fmla="*/ 6430254 w 6861382"/>
              <a:gd name="connsiteY2" fmla="*/ 6352541 h 6857999"/>
              <a:gd name="connsiteX3" fmla="*/ 6430254 w 6861382"/>
              <a:gd name="connsiteY3" fmla="*/ 6341169 h 6857999"/>
              <a:gd name="connsiteX4" fmla="*/ 6435228 w 6861382"/>
              <a:gd name="connsiteY4" fmla="*/ 6352541 h 6857999"/>
              <a:gd name="connsiteX5" fmla="*/ 6437384 w 6861382"/>
              <a:gd name="connsiteY5" fmla="*/ 6352541 h 6857999"/>
              <a:gd name="connsiteX6" fmla="*/ 6442388 w 6861382"/>
              <a:gd name="connsiteY6" fmla="*/ 6341169 h 6857999"/>
              <a:gd name="connsiteX7" fmla="*/ 6442388 w 6861382"/>
              <a:gd name="connsiteY7" fmla="*/ 6352541 h 6857999"/>
              <a:gd name="connsiteX8" fmla="*/ 6444673 w 6861382"/>
              <a:gd name="connsiteY8" fmla="*/ 6352541 h 6857999"/>
              <a:gd name="connsiteX9" fmla="*/ 6444673 w 6861382"/>
              <a:gd name="connsiteY9" fmla="*/ 6337997 h 6857999"/>
              <a:gd name="connsiteX10" fmla="*/ 6441543 w 6861382"/>
              <a:gd name="connsiteY10" fmla="*/ 6337997 h 6857999"/>
              <a:gd name="connsiteX11" fmla="*/ 6436413 w 6861382"/>
              <a:gd name="connsiteY11" fmla="*/ 6349743 h 6857999"/>
              <a:gd name="connsiteX12" fmla="*/ 6431193 w 6861382"/>
              <a:gd name="connsiteY12" fmla="*/ 6337997 h 6857999"/>
              <a:gd name="connsiteX13" fmla="*/ 6415586 w 6861382"/>
              <a:gd name="connsiteY13" fmla="*/ 6337997 h 6857999"/>
              <a:gd name="connsiteX14" fmla="*/ 6415586 w 6861382"/>
              <a:gd name="connsiteY14" fmla="*/ 6340050 h 6857999"/>
              <a:gd name="connsiteX15" fmla="*/ 6419933 w 6861382"/>
              <a:gd name="connsiteY15" fmla="*/ 6340050 h 6857999"/>
              <a:gd name="connsiteX16" fmla="*/ 6419933 w 6861382"/>
              <a:gd name="connsiteY16" fmla="*/ 6352476 h 6857999"/>
              <a:gd name="connsiteX17" fmla="*/ 6422246 w 6861382"/>
              <a:gd name="connsiteY17" fmla="*/ 6352476 h 6857999"/>
              <a:gd name="connsiteX18" fmla="*/ 6422246 w 6861382"/>
              <a:gd name="connsiteY18" fmla="*/ 6340050 h 6857999"/>
              <a:gd name="connsiteX19" fmla="*/ 6426565 w 6861382"/>
              <a:gd name="connsiteY19" fmla="*/ 6340050 h 6857999"/>
              <a:gd name="connsiteX20" fmla="*/ 6426565 w 6861382"/>
              <a:gd name="connsiteY20" fmla="*/ 6337997 h 6857999"/>
              <a:gd name="connsiteX21" fmla="*/ 6342867 w 6861382"/>
              <a:gd name="connsiteY21" fmla="*/ 6134387 h 6857999"/>
              <a:gd name="connsiteX22" fmla="*/ 6408313 w 6861382"/>
              <a:gd name="connsiteY22" fmla="*/ 6199833 h 6857999"/>
              <a:gd name="connsiteX23" fmla="*/ 6408313 w 6861382"/>
              <a:gd name="connsiteY23" fmla="*/ 6134387 h 6857999"/>
              <a:gd name="connsiteX24" fmla="*/ 6219247 w 6861382"/>
              <a:gd name="connsiteY24" fmla="*/ 6134387 h 6857999"/>
              <a:gd name="connsiteX25" fmla="*/ 6401042 w 6861382"/>
              <a:gd name="connsiteY25" fmla="*/ 6316182 h 6857999"/>
              <a:gd name="connsiteX26" fmla="*/ 6401042 w 6861382"/>
              <a:gd name="connsiteY26" fmla="*/ 6255052 h 6857999"/>
              <a:gd name="connsiteX27" fmla="*/ 6280369 w 6861382"/>
              <a:gd name="connsiteY27" fmla="*/ 6134387 h 6857999"/>
              <a:gd name="connsiteX28" fmla="*/ 5991199 w 6861382"/>
              <a:gd name="connsiteY28" fmla="*/ 5942692 h 6857999"/>
              <a:gd name="connsiteX29" fmla="*/ 6093258 w 6861382"/>
              <a:gd name="connsiteY29" fmla="*/ 5942692 h 6857999"/>
              <a:gd name="connsiteX30" fmla="*/ 6127278 w 6861382"/>
              <a:gd name="connsiteY30" fmla="*/ 5976730 h 6857999"/>
              <a:gd name="connsiteX31" fmla="*/ 6093258 w 6861382"/>
              <a:gd name="connsiteY31" fmla="*/ 6010769 h 6857999"/>
              <a:gd name="connsiteX32" fmla="*/ 5997037 w 6861382"/>
              <a:gd name="connsiteY32" fmla="*/ 6010769 h 6857999"/>
              <a:gd name="connsiteX33" fmla="*/ 5991199 w 6861382"/>
              <a:gd name="connsiteY33" fmla="*/ 6004917 h 6857999"/>
              <a:gd name="connsiteX34" fmla="*/ 6182888 w 6861382"/>
              <a:gd name="connsiteY34" fmla="*/ 5901690 h 6857999"/>
              <a:gd name="connsiteX35" fmla="*/ 6182888 w 6861382"/>
              <a:gd name="connsiteY35" fmla="*/ 6119844 h 6857999"/>
              <a:gd name="connsiteX36" fmla="*/ 6291967 w 6861382"/>
              <a:gd name="connsiteY36" fmla="*/ 6010798 h 6857999"/>
              <a:gd name="connsiteX37" fmla="*/ 6401042 w 6861382"/>
              <a:gd name="connsiteY37" fmla="*/ 6119844 h 6857999"/>
              <a:gd name="connsiteX38" fmla="*/ 6401042 w 6861382"/>
              <a:gd name="connsiteY38" fmla="*/ 5901690 h 6857999"/>
              <a:gd name="connsiteX39" fmla="*/ 6291967 w 6861382"/>
              <a:gd name="connsiteY39" fmla="*/ 6010735 h 6857999"/>
              <a:gd name="connsiteX40" fmla="*/ 6182888 w 6861382"/>
              <a:gd name="connsiteY40" fmla="*/ 5901690 h 6857999"/>
              <a:gd name="connsiteX41" fmla="*/ 0 w 6861382"/>
              <a:gd name="connsiteY41" fmla="*/ 0 h 6857999"/>
              <a:gd name="connsiteX42" fmla="*/ 19050 w 6861382"/>
              <a:gd name="connsiteY42" fmla="*/ 0 h 6857999"/>
              <a:gd name="connsiteX43" fmla="*/ 6842332 w 6861382"/>
              <a:gd name="connsiteY43" fmla="*/ 0 h 6857999"/>
              <a:gd name="connsiteX44" fmla="*/ 6861382 w 6861382"/>
              <a:gd name="connsiteY44" fmla="*/ 0 h 6857999"/>
              <a:gd name="connsiteX45" fmla="*/ 6861382 w 6861382"/>
              <a:gd name="connsiteY45" fmla="*/ 6857999 h 6857999"/>
              <a:gd name="connsiteX46" fmla="*/ 6842332 w 6861382"/>
              <a:gd name="connsiteY46" fmla="*/ 6838906 h 6857999"/>
              <a:gd name="connsiteX47" fmla="*/ 6842332 w 6861382"/>
              <a:gd name="connsiteY47" fmla="*/ 6857999 h 6857999"/>
              <a:gd name="connsiteX48" fmla="*/ 6338029 w 6861382"/>
              <a:gd name="connsiteY48" fmla="*/ 6352541 h 6857999"/>
              <a:gd name="connsiteX49" fmla="*/ 6371955 w 6861382"/>
              <a:gd name="connsiteY49" fmla="*/ 6352541 h 6857999"/>
              <a:gd name="connsiteX50" fmla="*/ 6190160 w 6861382"/>
              <a:gd name="connsiteY50" fmla="*/ 6170746 h 6857999"/>
              <a:gd name="connsiteX51" fmla="*/ 6190160 w 6861382"/>
              <a:gd name="connsiteY51" fmla="*/ 6204334 h 6857999"/>
              <a:gd name="connsiteX52" fmla="*/ 6168345 w 6861382"/>
              <a:gd name="connsiteY52" fmla="*/ 6182469 h 6857999"/>
              <a:gd name="connsiteX53" fmla="*/ 6168345 w 6861382"/>
              <a:gd name="connsiteY53" fmla="*/ 6134387 h 6857999"/>
              <a:gd name="connsiteX54" fmla="*/ 6120373 w 6861382"/>
              <a:gd name="connsiteY54" fmla="*/ 6134387 h 6857999"/>
              <a:gd name="connsiteX55" fmla="*/ 6037942 w 6861382"/>
              <a:gd name="connsiteY55" fmla="*/ 6051767 h 6857999"/>
              <a:gd name="connsiteX56" fmla="*/ 6093258 w 6861382"/>
              <a:gd name="connsiteY56" fmla="*/ 6051767 h 6857999"/>
              <a:gd name="connsiteX57" fmla="*/ 6100063 w 6861382"/>
              <a:gd name="connsiteY57" fmla="*/ 6051427 h 6857999"/>
              <a:gd name="connsiteX58" fmla="*/ 6168047 w 6861382"/>
              <a:gd name="connsiteY58" fmla="*/ 5970144 h 6857999"/>
              <a:gd name="connsiteX59" fmla="*/ 6100063 w 6861382"/>
              <a:gd name="connsiteY59" fmla="*/ 5902123 h 6857999"/>
              <a:gd name="connsiteX60" fmla="*/ 6100063 w 6861382"/>
              <a:gd name="connsiteY60" fmla="*/ 5902030 h 6857999"/>
              <a:gd name="connsiteX61" fmla="*/ 6093258 w 6861382"/>
              <a:gd name="connsiteY61" fmla="*/ 5901690 h 6857999"/>
              <a:gd name="connsiteX62" fmla="*/ 5950191 w 6861382"/>
              <a:gd name="connsiteY62" fmla="*/ 5901690 h 6857999"/>
              <a:gd name="connsiteX63" fmla="*/ 5950191 w 6861382"/>
              <a:gd name="connsiteY63" fmla="*/ 596381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861382" h="6857999">
                <a:moveTo>
                  <a:pt x="6428063" y="6337997"/>
                </a:moveTo>
                <a:lnTo>
                  <a:pt x="6427938" y="6352541"/>
                </a:lnTo>
                <a:lnTo>
                  <a:pt x="6430254" y="6352541"/>
                </a:lnTo>
                <a:lnTo>
                  <a:pt x="6430254" y="6341169"/>
                </a:lnTo>
                <a:lnTo>
                  <a:pt x="6435228" y="6352541"/>
                </a:lnTo>
                <a:lnTo>
                  <a:pt x="6437384" y="6352541"/>
                </a:lnTo>
                <a:lnTo>
                  <a:pt x="6442388" y="6341169"/>
                </a:lnTo>
                <a:lnTo>
                  <a:pt x="6442388" y="6352541"/>
                </a:lnTo>
                <a:lnTo>
                  <a:pt x="6444673" y="6352541"/>
                </a:lnTo>
                <a:lnTo>
                  <a:pt x="6444673" y="6337997"/>
                </a:lnTo>
                <a:lnTo>
                  <a:pt x="6441543" y="6337997"/>
                </a:lnTo>
                <a:lnTo>
                  <a:pt x="6436413" y="6349743"/>
                </a:lnTo>
                <a:lnTo>
                  <a:pt x="6431193" y="6337997"/>
                </a:lnTo>
                <a:close/>
                <a:moveTo>
                  <a:pt x="6415586" y="6337997"/>
                </a:moveTo>
                <a:lnTo>
                  <a:pt x="6415586" y="6340050"/>
                </a:lnTo>
                <a:lnTo>
                  <a:pt x="6419933" y="6340050"/>
                </a:lnTo>
                <a:lnTo>
                  <a:pt x="6419933" y="6352476"/>
                </a:lnTo>
                <a:lnTo>
                  <a:pt x="6422246" y="6352476"/>
                </a:lnTo>
                <a:lnTo>
                  <a:pt x="6422246" y="6340050"/>
                </a:lnTo>
                <a:lnTo>
                  <a:pt x="6426565" y="6340050"/>
                </a:lnTo>
                <a:lnTo>
                  <a:pt x="6426565" y="6337997"/>
                </a:lnTo>
                <a:close/>
                <a:moveTo>
                  <a:pt x="6342867" y="6134387"/>
                </a:moveTo>
                <a:lnTo>
                  <a:pt x="6408313" y="6199833"/>
                </a:lnTo>
                <a:lnTo>
                  <a:pt x="6408313" y="6134387"/>
                </a:lnTo>
                <a:close/>
                <a:moveTo>
                  <a:pt x="6219247" y="6134387"/>
                </a:moveTo>
                <a:lnTo>
                  <a:pt x="6401042" y="6316182"/>
                </a:lnTo>
                <a:lnTo>
                  <a:pt x="6401042" y="6255052"/>
                </a:lnTo>
                <a:lnTo>
                  <a:pt x="6280369" y="6134387"/>
                </a:lnTo>
                <a:close/>
                <a:moveTo>
                  <a:pt x="5991199" y="5942692"/>
                </a:moveTo>
                <a:lnTo>
                  <a:pt x="6093258" y="5942692"/>
                </a:lnTo>
                <a:cubicBezTo>
                  <a:pt x="6112047" y="5942692"/>
                  <a:pt x="6127278" y="5957932"/>
                  <a:pt x="6127278" y="5976730"/>
                </a:cubicBezTo>
                <a:cubicBezTo>
                  <a:pt x="6127278" y="5995528"/>
                  <a:pt x="6112047" y="6010769"/>
                  <a:pt x="6093258" y="6010769"/>
                </a:cubicBezTo>
                <a:lnTo>
                  <a:pt x="5997037" y="6010769"/>
                </a:lnTo>
                <a:lnTo>
                  <a:pt x="5991199" y="6004917"/>
                </a:lnTo>
                <a:close/>
                <a:moveTo>
                  <a:pt x="6182888" y="5901690"/>
                </a:moveTo>
                <a:lnTo>
                  <a:pt x="6182888" y="6119844"/>
                </a:lnTo>
                <a:cubicBezTo>
                  <a:pt x="6243118" y="6119844"/>
                  <a:pt x="6291949" y="6071029"/>
                  <a:pt x="6291967" y="6010798"/>
                </a:cubicBezTo>
                <a:cubicBezTo>
                  <a:pt x="6291982" y="6071029"/>
                  <a:pt x="6340812" y="6119844"/>
                  <a:pt x="6401042" y="6119844"/>
                </a:cubicBezTo>
                <a:lnTo>
                  <a:pt x="6401042" y="5901690"/>
                </a:lnTo>
                <a:cubicBezTo>
                  <a:pt x="6340812" y="5901690"/>
                  <a:pt x="6291982" y="5950505"/>
                  <a:pt x="6291967" y="6010735"/>
                </a:cubicBezTo>
                <a:cubicBezTo>
                  <a:pt x="6291949" y="5950505"/>
                  <a:pt x="6243118" y="5901690"/>
                  <a:pt x="6182888" y="5901690"/>
                </a:cubicBezTo>
                <a:close/>
                <a:moveTo>
                  <a:pt x="0" y="0"/>
                </a:moveTo>
                <a:lnTo>
                  <a:pt x="19050" y="0"/>
                </a:lnTo>
                <a:lnTo>
                  <a:pt x="6842332" y="0"/>
                </a:lnTo>
                <a:lnTo>
                  <a:pt x="6861382" y="0"/>
                </a:lnTo>
                <a:lnTo>
                  <a:pt x="6861382" y="6857999"/>
                </a:lnTo>
                <a:lnTo>
                  <a:pt x="6842332" y="6838906"/>
                </a:lnTo>
                <a:lnTo>
                  <a:pt x="6842332" y="6857999"/>
                </a:lnTo>
                <a:lnTo>
                  <a:pt x="6338029" y="6352541"/>
                </a:lnTo>
                <a:lnTo>
                  <a:pt x="6371955" y="6352541"/>
                </a:lnTo>
                <a:lnTo>
                  <a:pt x="6190160" y="6170746"/>
                </a:lnTo>
                <a:lnTo>
                  <a:pt x="6190160" y="6204334"/>
                </a:lnTo>
                <a:lnTo>
                  <a:pt x="6168345" y="6182469"/>
                </a:lnTo>
                <a:lnTo>
                  <a:pt x="6168345" y="6134387"/>
                </a:lnTo>
                <a:lnTo>
                  <a:pt x="6120373" y="6134387"/>
                </a:lnTo>
                <a:lnTo>
                  <a:pt x="6037942" y="6051767"/>
                </a:lnTo>
                <a:lnTo>
                  <a:pt x="6093258" y="6051767"/>
                </a:lnTo>
                <a:cubicBezTo>
                  <a:pt x="6095546" y="6051767"/>
                  <a:pt x="6097804" y="6051767"/>
                  <a:pt x="6100063" y="6051427"/>
                </a:cubicBezTo>
                <a:cubicBezTo>
                  <a:pt x="6141268" y="6047766"/>
                  <a:pt x="6171705" y="6011372"/>
                  <a:pt x="6168047" y="5970144"/>
                </a:cubicBezTo>
                <a:cubicBezTo>
                  <a:pt x="6164835" y="5933990"/>
                  <a:pt x="6136196" y="5905334"/>
                  <a:pt x="6100063" y="5902123"/>
                </a:cubicBezTo>
                <a:lnTo>
                  <a:pt x="6100063" y="5902030"/>
                </a:lnTo>
                <a:cubicBezTo>
                  <a:pt x="6097804" y="5901817"/>
                  <a:pt x="6095546" y="5901690"/>
                  <a:pt x="6093258" y="5901690"/>
                </a:cubicBezTo>
                <a:lnTo>
                  <a:pt x="5950191" y="5901690"/>
                </a:lnTo>
                <a:lnTo>
                  <a:pt x="5950191" y="5963815"/>
                </a:lnTo>
                <a:close/>
              </a:path>
            </a:pathLst>
          </a:custGeom>
          <a:solidFill>
            <a:schemeClr val="bg1">
              <a:lumMod val="75000"/>
            </a:schemeClr>
          </a:solidFill>
        </p:spPr>
        <p:txBody>
          <a:bodyPr wrap="square" anchor="ctr">
            <a:noAutofit/>
          </a:bodyPr>
          <a:lstStyle>
            <a:lvl1pPr algn="ctr">
              <a:defRPr>
                <a:latin typeface="Aptos" panose="020B0004020202020204" pitchFamily="34" charset="0"/>
              </a:defRPr>
            </a:lvl1pPr>
          </a:lstStyle>
          <a:p>
            <a:endParaRPr lang="en-US"/>
          </a:p>
        </p:txBody>
      </p:sp>
      <p:sp>
        <p:nvSpPr>
          <p:cNvPr id="5" name="Title 1">
            <a:extLst>
              <a:ext uri="{FF2B5EF4-FFF2-40B4-BE49-F238E27FC236}">
                <a16:creationId xmlns:a16="http://schemas.microsoft.com/office/drawing/2014/main" id="{72CC28F0-1F59-D5A7-F5F2-156B4479D0FF}"/>
              </a:ext>
            </a:extLst>
          </p:cNvPr>
          <p:cNvSpPr>
            <a:spLocks noGrp="1"/>
          </p:cNvSpPr>
          <p:nvPr>
            <p:ph type="ctrTitle" hasCustomPrompt="1"/>
          </p:nvPr>
        </p:nvSpPr>
        <p:spPr>
          <a:xfrm>
            <a:off x="457201" y="2050676"/>
            <a:ext cx="5641848" cy="2437590"/>
          </a:xfrm>
          <a:prstGeom prst="rect">
            <a:avLst/>
          </a:prstGeom>
        </p:spPr>
        <p:txBody>
          <a:bodyPr lIns="0" tIns="0" rIns="0" bIns="0" anchor="b" anchorCtr="0">
            <a:noAutofit/>
          </a:bodyPr>
          <a:lstStyle>
            <a:lvl1pPr algn="l">
              <a:lnSpc>
                <a:spcPct val="80000"/>
              </a:lnSpc>
              <a:defRPr sz="6000" b="1" cap="none" baseline="0">
                <a:solidFill>
                  <a:schemeClr val="accent3"/>
                </a:solidFill>
                <a:latin typeface="Aptos" panose="020B0004020202020204" pitchFamily="34" charset="0"/>
                <a:ea typeface="Helvetica Neue" panose="02000503000000020004" pitchFamily="2" charset="0"/>
                <a:cs typeface="Helvetica Neue" panose="02000503000000020004" pitchFamily="2" charset="0"/>
              </a:defRPr>
            </a:lvl1pPr>
          </a:lstStyle>
          <a:p>
            <a:r>
              <a:rPr lang="en-US"/>
              <a:t>Divider Slide</a:t>
            </a:r>
          </a:p>
        </p:txBody>
      </p:sp>
      <p:sp>
        <p:nvSpPr>
          <p:cNvPr id="6" name="Subtitle 2">
            <a:extLst>
              <a:ext uri="{FF2B5EF4-FFF2-40B4-BE49-F238E27FC236}">
                <a16:creationId xmlns:a16="http://schemas.microsoft.com/office/drawing/2014/main" id="{75246D4D-075F-971F-FFBB-D28FC2ED2247}"/>
              </a:ext>
            </a:extLst>
          </p:cNvPr>
          <p:cNvSpPr>
            <a:spLocks noGrp="1"/>
          </p:cNvSpPr>
          <p:nvPr>
            <p:ph type="subTitle" idx="1" hasCustomPrompt="1"/>
          </p:nvPr>
        </p:nvSpPr>
        <p:spPr>
          <a:xfrm>
            <a:off x="457201" y="4733992"/>
            <a:ext cx="5641848" cy="369332"/>
          </a:xfrm>
          <a:prstGeom prst="rect">
            <a:avLst/>
          </a:prstGeom>
        </p:spPr>
        <p:txBody>
          <a:bodyPr lIns="0" tIns="0" rIns="0" bIns="0">
            <a:spAutoFit/>
          </a:bodyPr>
          <a:lstStyle>
            <a:lvl1pPr marL="0" indent="0" algn="l">
              <a:lnSpc>
                <a:spcPct val="100000"/>
              </a:lnSpc>
              <a:spcBef>
                <a:spcPts val="0"/>
              </a:spcBef>
              <a:buNone/>
              <a:defRPr sz="240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Subtitle</a:t>
            </a:r>
          </a:p>
        </p:txBody>
      </p:sp>
      <p:pic>
        <p:nvPicPr>
          <p:cNvPr id="2" name="Graphic 1">
            <a:extLst>
              <a:ext uri="{FF2B5EF4-FFF2-40B4-BE49-F238E27FC236}">
                <a16:creationId xmlns:a16="http://schemas.microsoft.com/office/drawing/2014/main" id="{DC430041-25E3-077C-8F19-1AA6E7F3DE3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80809" y="5904484"/>
            <a:ext cx="500329" cy="448056"/>
          </a:xfrm>
          <a:prstGeom prst="rect">
            <a:avLst/>
          </a:prstGeom>
        </p:spPr>
      </p:pic>
    </p:spTree>
    <p:extLst>
      <p:ext uri="{BB962C8B-B14F-4D97-AF65-F5344CB8AC3E}">
        <p14:creationId xmlns:p14="http://schemas.microsoft.com/office/powerpoint/2010/main" val="1592423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Tangerine) - With Photo">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053A54-65D4-918C-3E33-3CB4F77ECB38}"/>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5" name="Rectangle 4">
            <a:extLst>
              <a:ext uri="{FF2B5EF4-FFF2-40B4-BE49-F238E27FC236}">
                <a16:creationId xmlns:a16="http://schemas.microsoft.com/office/drawing/2014/main" id="{3ADA5767-C946-6E2D-DC31-D798CC3ABAD5}"/>
              </a:ext>
            </a:extLst>
          </p:cNvPr>
          <p:cNvSpPr/>
          <p:nvPr userDrawn="1"/>
        </p:nvSpPr>
        <p:spPr>
          <a:xfrm>
            <a:off x="0" y="0"/>
            <a:ext cx="12192000" cy="6858000"/>
          </a:xfrm>
          <a:prstGeom prst="rect">
            <a:avLst/>
          </a:prstGeom>
          <a:gradFill flip="none" rotWithShape="1">
            <a:gsLst>
              <a:gs pos="32000">
                <a:srgbClr val="451409">
                  <a:alpha val="20000"/>
                </a:srgbClr>
              </a:gs>
              <a:gs pos="100000">
                <a:srgbClr val="451409"/>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31" name="Picture Placeholder 30">
            <a:extLst>
              <a:ext uri="{FF2B5EF4-FFF2-40B4-BE49-F238E27FC236}">
                <a16:creationId xmlns:a16="http://schemas.microsoft.com/office/drawing/2014/main" id="{E9EBC814-E842-E314-ABA6-9362784DDD2A}"/>
              </a:ext>
            </a:extLst>
          </p:cNvPr>
          <p:cNvSpPr>
            <a:spLocks noGrp="1" noChangeAspect="1"/>
          </p:cNvSpPr>
          <p:nvPr>
            <p:ph type="pic" sz="quarter" idx="10"/>
          </p:nvPr>
        </p:nvSpPr>
        <p:spPr>
          <a:xfrm>
            <a:off x="6881242" y="-4763"/>
            <a:ext cx="4617721" cy="4617720"/>
          </a:xfrm>
          <a:prstGeom prst="ellipse">
            <a:avLst/>
          </a:prstGeom>
          <a:solidFill>
            <a:schemeClr val="bg1">
              <a:lumMod val="75000"/>
            </a:schemeClr>
          </a:solidFill>
        </p:spPr>
        <p:txBody>
          <a:bodyPr anchor="ctr"/>
          <a:lstStyle>
            <a:lvl1pPr algn="ctr">
              <a:defRPr>
                <a:latin typeface="Aptos" panose="020B0004020202020204" pitchFamily="34" charset="0"/>
                <a:ea typeface="Helvetica Neue" panose="02000503000000020004" pitchFamily="2" charset="0"/>
                <a:cs typeface="Helvetica Neue" panose="02000503000000020004" pitchFamily="2" charset="0"/>
              </a:defRPr>
            </a:lvl1pPr>
          </a:lstStyle>
          <a:p>
            <a:endParaRPr lang="en-US"/>
          </a:p>
        </p:txBody>
      </p:sp>
      <p:sp>
        <p:nvSpPr>
          <p:cNvPr id="32" name="Title 1">
            <a:extLst>
              <a:ext uri="{FF2B5EF4-FFF2-40B4-BE49-F238E27FC236}">
                <a16:creationId xmlns:a16="http://schemas.microsoft.com/office/drawing/2014/main" id="{F015C149-D06E-73E6-8AA6-50D2BA36AAC9}"/>
              </a:ext>
            </a:extLst>
          </p:cNvPr>
          <p:cNvSpPr>
            <a:spLocks noGrp="1"/>
          </p:cNvSpPr>
          <p:nvPr>
            <p:ph type="ctrTitle" hasCustomPrompt="1"/>
          </p:nvPr>
        </p:nvSpPr>
        <p:spPr>
          <a:xfrm>
            <a:off x="457201" y="2050676"/>
            <a:ext cx="5641848" cy="2437590"/>
          </a:xfrm>
          <a:prstGeom prst="rect">
            <a:avLst/>
          </a:prstGeom>
        </p:spPr>
        <p:txBody>
          <a:bodyPr lIns="0" tIns="0" rIns="0" bIns="0" anchor="b" anchorCtr="0">
            <a:noAutofit/>
          </a:bodyPr>
          <a:lstStyle>
            <a:lvl1pPr algn="l">
              <a:lnSpc>
                <a:spcPct val="80000"/>
              </a:lnSpc>
              <a:defRPr sz="6000" b="1" cap="none" baseline="0">
                <a:solidFill>
                  <a:schemeClr val="accent5"/>
                </a:solidFill>
                <a:latin typeface="Aptos" panose="020B0004020202020204" pitchFamily="34" charset="0"/>
                <a:ea typeface="Helvetica Neue" panose="02000503000000020004" pitchFamily="2" charset="0"/>
                <a:cs typeface="Helvetica Neue" panose="02000503000000020004" pitchFamily="2" charset="0"/>
              </a:defRPr>
            </a:lvl1pPr>
          </a:lstStyle>
          <a:p>
            <a:r>
              <a:rPr lang="en-US"/>
              <a:t>Divider Slide</a:t>
            </a:r>
          </a:p>
        </p:txBody>
      </p:sp>
      <p:sp>
        <p:nvSpPr>
          <p:cNvPr id="33" name="Subtitle 2">
            <a:extLst>
              <a:ext uri="{FF2B5EF4-FFF2-40B4-BE49-F238E27FC236}">
                <a16:creationId xmlns:a16="http://schemas.microsoft.com/office/drawing/2014/main" id="{7F9601E6-F32E-D8EE-07CF-2AB101FE2DEE}"/>
              </a:ext>
            </a:extLst>
          </p:cNvPr>
          <p:cNvSpPr>
            <a:spLocks noGrp="1"/>
          </p:cNvSpPr>
          <p:nvPr>
            <p:ph type="subTitle" idx="1" hasCustomPrompt="1"/>
          </p:nvPr>
        </p:nvSpPr>
        <p:spPr>
          <a:xfrm>
            <a:off x="457201" y="4733992"/>
            <a:ext cx="5641848" cy="369332"/>
          </a:xfrm>
          <a:prstGeom prst="rect">
            <a:avLst/>
          </a:prstGeom>
        </p:spPr>
        <p:txBody>
          <a:bodyPr lIns="0" tIns="0" rIns="0" bIns="0">
            <a:spAutoFit/>
          </a:bodyPr>
          <a:lstStyle>
            <a:lvl1pPr marL="0" indent="0" algn="l">
              <a:lnSpc>
                <a:spcPct val="100000"/>
              </a:lnSpc>
              <a:spcBef>
                <a:spcPts val="0"/>
              </a:spcBef>
              <a:buNone/>
              <a:defRPr sz="240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Subtitle</a:t>
            </a:r>
          </a:p>
        </p:txBody>
      </p:sp>
      <p:pic>
        <p:nvPicPr>
          <p:cNvPr id="2" name="Graphic 1">
            <a:extLst>
              <a:ext uri="{FF2B5EF4-FFF2-40B4-BE49-F238E27FC236}">
                <a16:creationId xmlns:a16="http://schemas.microsoft.com/office/drawing/2014/main" id="{03D83875-7A47-CC01-FC45-E95D89B3059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80809" y="5904484"/>
            <a:ext cx="500329" cy="448056"/>
          </a:xfrm>
          <a:prstGeom prst="rect">
            <a:avLst/>
          </a:prstGeom>
        </p:spPr>
      </p:pic>
    </p:spTree>
    <p:extLst>
      <p:ext uri="{BB962C8B-B14F-4D97-AF65-F5344CB8AC3E}">
        <p14:creationId xmlns:p14="http://schemas.microsoft.com/office/powerpoint/2010/main" val="1016214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B0F0A3E-BBA4-43B8-A931-0C78BD8D8F4A}"/>
              </a:ext>
            </a:extLst>
          </p:cNvPr>
          <p:cNvSpPr>
            <a:spLocks noGrp="1"/>
          </p:cNvSpPr>
          <p:nvPr>
            <p:ph sz="quarter" idx="10"/>
          </p:nvPr>
        </p:nvSpPr>
        <p:spPr>
          <a:xfrm>
            <a:off x="457200" y="1676402"/>
            <a:ext cx="11277600" cy="3962400"/>
          </a:xfrm>
        </p:spPr>
        <p:txBody>
          <a:bodyPr/>
          <a:lstStyle>
            <a:lvl1pPr>
              <a:defRPr>
                <a:latin typeface="Aptos" panose="020B0004020202020204" pitchFamily="34" charset="0"/>
                <a:ea typeface="Helvetica Neue" panose="02000503000000020004" pitchFamily="2" charset="0"/>
                <a:cs typeface="Helvetica Neue" panose="02000503000000020004" pitchFamily="2" charset="0"/>
              </a:defRPr>
            </a:lvl1pPr>
            <a:lvl2pPr>
              <a:defRPr>
                <a:latin typeface="Aptos" panose="020B0004020202020204" pitchFamily="34" charset="0"/>
                <a:ea typeface="Helvetica Neue" panose="02000503000000020004" pitchFamily="2" charset="0"/>
                <a:cs typeface="Helvetica Neue" panose="02000503000000020004" pitchFamily="2" charset="0"/>
              </a:defRPr>
            </a:lvl2pPr>
            <a:lvl3pPr>
              <a:defRPr>
                <a:latin typeface="Aptos" panose="020B0004020202020204" pitchFamily="34" charset="0"/>
                <a:ea typeface="Helvetica Neue" panose="02000503000000020004" pitchFamily="2" charset="0"/>
                <a:cs typeface="Helvetica Neue" panose="02000503000000020004" pitchFamily="2" charset="0"/>
              </a:defRPr>
            </a:lvl3pPr>
            <a:lvl4pPr>
              <a:defRPr>
                <a:latin typeface="Aptos" panose="020B0004020202020204" pitchFamily="34" charset="0"/>
                <a:ea typeface="Helvetica Neue" panose="02000503000000020004" pitchFamily="2" charset="0"/>
                <a:cs typeface="Helvetica Neue" panose="02000503000000020004" pitchFamily="2" charset="0"/>
              </a:defRPr>
            </a:lvl4pPr>
            <a:lvl5pPr>
              <a:defRPr>
                <a:latin typeface="Aptos" panose="020B0004020202020204" pitchFamily="34" charset="0"/>
                <a:ea typeface="Helvetica Neue" panose="02000503000000020004" pitchFamily="2" charset="0"/>
                <a:cs typeface="Helvetica Neue" panose="02000503000000020004"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6D1A30F7-982D-44C8-8697-03EE0B2E0FBB}"/>
              </a:ext>
            </a:extLst>
          </p:cNvPr>
          <p:cNvSpPr>
            <a:spLocks noGrp="1"/>
          </p:cNvSpPr>
          <p:nvPr>
            <p:ph type="ftr" sz="quarter" idx="11"/>
          </p:nvPr>
        </p:nvSpPr>
        <p:spPr/>
        <p:txBody>
          <a:bodyPr/>
          <a:lstStyle>
            <a:lvl1pPr>
              <a:defRPr>
                <a:latin typeface="Aptos" panose="020B0004020202020204" pitchFamily="34" charset="0"/>
              </a:defRPr>
            </a:lvl1pPr>
          </a:lstStyle>
          <a:p>
            <a:endParaRPr lang="en-US"/>
          </a:p>
        </p:txBody>
      </p:sp>
      <p:sp>
        <p:nvSpPr>
          <p:cNvPr id="6" name="Text Placeholder 5">
            <a:extLst>
              <a:ext uri="{FF2B5EF4-FFF2-40B4-BE49-F238E27FC236}">
                <a16:creationId xmlns:a16="http://schemas.microsoft.com/office/drawing/2014/main" id="{F0EE43A6-CF4D-2CE8-51F3-76A4C2AED698}"/>
              </a:ext>
            </a:extLst>
          </p:cNvPr>
          <p:cNvSpPr>
            <a:spLocks noGrp="1"/>
          </p:cNvSpPr>
          <p:nvPr>
            <p:ph type="body" sz="quarter" idx="12" hasCustomPrompt="1"/>
          </p:nvPr>
        </p:nvSpPr>
        <p:spPr>
          <a:xfrm>
            <a:off x="457200" y="931893"/>
            <a:ext cx="11277608" cy="307777"/>
          </a:xfrm>
        </p:spPr>
        <p:txBody>
          <a:bodyPr>
            <a:spAutoFit/>
          </a:bodyPr>
          <a:lstStyle>
            <a:lvl1pPr>
              <a:defRPr sz="2000">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11" name="Title 10">
            <a:extLst>
              <a:ext uri="{FF2B5EF4-FFF2-40B4-BE49-F238E27FC236}">
                <a16:creationId xmlns:a16="http://schemas.microsoft.com/office/drawing/2014/main" id="{DE769CAE-CDD2-1126-CCF9-2B2E1FA0D84F}"/>
              </a:ext>
            </a:extLst>
          </p:cNvPr>
          <p:cNvSpPr>
            <a:spLocks noGrp="1"/>
          </p:cNvSpPr>
          <p:nvPr>
            <p:ph type="title"/>
          </p:nvPr>
        </p:nvSpPr>
        <p:spPr/>
        <p:txBody>
          <a:bodyPr/>
          <a:lstStyle>
            <a:lvl1pPr>
              <a:defRPr>
                <a:latin typeface="Aptos" panose="020B0004020202020204" pitchFamily="34" charset="0"/>
              </a:defRPr>
            </a:lvl1pPr>
          </a:lstStyle>
          <a:p>
            <a:r>
              <a:rPr lang="en-US"/>
              <a:t>Click to edit Master title style</a:t>
            </a:r>
          </a:p>
        </p:txBody>
      </p:sp>
    </p:spTree>
    <p:extLst>
      <p:ext uri="{BB962C8B-B14F-4D97-AF65-F5344CB8AC3E}">
        <p14:creationId xmlns:p14="http://schemas.microsoft.com/office/powerpoint/2010/main" val="237899845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1317-9F05-4B15-B0D6-EDD0963662DA}"/>
              </a:ext>
            </a:extLst>
          </p:cNvPr>
          <p:cNvSpPr>
            <a:spLocks noGrp="1"/>
          </p:cNvSpPr>
          <p:nvPr>
            <p:ph type="title"/>
          </p:nvPr>
        </p:nvSpPr>
        <p:spPr/>
        <p:txBody>
          <a:bodyPr/>
          <a:lstStyle>
            <a:lvl1pPr>
              <a:defRPr>
                <a:latin typeface="Aptos" panose="020B0004020202020204" pitchFamily="34" charset="0"/>
              </a:defRPr>
            </a:lvl1pPr>
          </a:lstStyle>
          <a:p>
            <a:r>
              <a:rPr lang="en-US"/>
              <a:t>Click to edit Master title style</a:t>
            </a:r>
          </a:p>
        </p:txBody>
      </p:sp>
      <p:sp>
        <p:nvSpPr>
          <p:cNvPr id="5" name="Footer Placeholder 4">
            <a:extLst>
              <a:ext uri="{FF2B5EF4-FFF2-40B4-BE49-F238E27FC236}">
                <a16:creationId xmlns:a16="http://schemas.microsoft.com/office/drawing/2014/main" id="{C6D313C8-1CF3-4059-87CE-3BA99B8CFC72}"/>
              </a:ext>
            </a:extLst>
          </p:cNvPr>
          <p:cNvSpPr>
            <a:spLocks noGrp="1"/>
          </p:cNvSpPr>
          <p:nvPr>
            <p:ph type="ftr" sz="quarter" idx="10"/>
          </p:nvPr>
        </p:nvSpPr>
        <p:spPr/>
        <p:txBody>
          <a:bodyPr/>
          <a:lstStyle>
            <a:lvl1pPr>
              <a:defRPr>
                <a:latin typeface="Aptos" panose="020B0004020202020204" pitchFamily="34" charset="0"/>
              </a:defRPr>
            </a:lvl1pPr>
          </a:lstStyle>
          <a:p>
            <a:endParaRPr lang="en-US"/>
          </a:p>
        </p:txBody>
      </p:sp>
      <p:sp>
        <p:nvSpPr>
          <p:cNvPr id="3" name="Text Placeholder 5">
            <a:extLst>
              <a:ext uri="{FF2B5EF4-FFF2-40B4-BE49-F238E27FC236}">
                <a16:creationId xmlns:a16="http://schemas.microsoft.com/office/drawing/2014/main" id="{7E7B34F8-F646-D130-3B51-0E8589617175}"/>
              </a:ext>
            </a:extLst>
          </p:cNvPr>
          <p:cNvSpPr>
            <a:spLocks noGrp="1"/>
          </p:cNvSpPr>
          <p:nvPr>
            <p:ph type="body" sz="quarter" idx="12" hasCustomPrompt="1"/>
          </p:nvPr>
        </p:nvSpPr>
        <p:spPr>
          <a:xfrm>
            <a:off x="457200" y="931893"/>
            <a:ext cx="11277608" cy="307777"/>
          </a:xfrm>
        </p:spPr>
        <p:txBody>
          <a:bodyPr>
            <a:spAutoFit/>
          </a:bodyPr>
          <a:lstStyle>
            <a:lvl1pPr>
              <a:defRPr sz="2000">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Tree>
    <p:extLst>
      <p:ext uri="{BB962C8B-B14F-4D97-AF65-F5344CB8AC3E}">
        <p14:creationId xmlns:p14="http://schemas.microsoft.com/office/powerpoint/2010/main" val="1843112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D1A30F7-982D-44C8-8697-03EE0B2E0FBB}"/>
              </a:ext>
            </a:extLst>
          </p:cNvPr>
          <p:cNvSpPr>
            <a:spLocks noGrp="1"/>
          </p:cNvSpPr>
          <p:nvPr>
            <p:ph type="ftr" sz="quarter" idx="11"/>
          </p:nvPr>
        </p:nvSpPr>
        <p:spPr/>
        <p:txBody>
          <a:bodyPr/>
          <a:lstStyle>
            <a:lvl1pPr>
              <a:defRPr>
                <a:latin typeface="Aptos" panose="020B0004020202020204" pitchFamily="34" charset="0"/>
              </a:defRPr>
            </a:lvl1pPr>
          </a:lstStyle>
          <a:p>
            <a:endParaRPr lang="en-US"/>
          </a:p>
        </p:txBody>
      </p:sp>
      <p:sp>
        <p:nvSpPr>
          <p:cNvPr id="6" name="Text Placeholder 5">
            <a:extLst>
              <a:ext uri="{FF2B5EF4-FFF2-40B4-BE49-F238E27FC236}">
                <a16:creationId xmlns:a16="http://schemas.microsoft.com/office/drawing/2014/main" id="{F0EE43A6-CF4D-2CE8-51F3-76A4C2AED698}"/>
              </a:ext>
            </a:extLst>
          </p:cNvPr>
          <p:cNvSpPr>
            <a:spLocks noGrp="1"/>
          </p:cNvSpPr>
          <p:nvPr>
            <p:ph type="body" sz="quarter" idx="12" hasCustomPrompt="1"/>
          </p:nvPr>
        </p:nvSpPr>
        <p:spPr>
          <a:xfrm>
            <a:off x="457200" y="931893"/>
            <a:ext cx="11277608" cy="307777"/>
          </a:xfrm>
        </p:spPr>
        <p:txBody>
          <a:bodyPr>
            <a:spAutoFit/>
          </a:bodyPr>
          <a:lstStyle>
            <a:lvl1pPr>
              <a:defRPr sz="2000">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11" name="Title 10">
            <a:extLst>
              <a:ext uri="{FF2B5EF4-FFF2-40B4-BE49-F238E27FC236}">
                <a16:creationId xmlns:a16="http://schemas.microsoft.com/office/drawing/2014/main" id="{DE769CAE-CDD2-1126-CCF9-2B2E1FA0D84F}"/>
              </a:ext>
            </a:extLst>
          </p:cNvPr>
          <p:cNvSpPr>
            <a:spLocks noGrp="1"/>
          </p:cNvSpPr>
          <p:nvPr>
            <p:ph type="title"/>
          </p:nvPr>
        </p:nvSpPr>
        <p:spPr>
          <a:xfrm>
            <a:off x="457200" y="425722"/>
            <a:ext cx="11277600" cy="443198"/>
          </a:xfrm>
        </p:spPr>
        <p:txBody>
          <a:bodyPr/>
          <a:lstStyle>
            <a:lvl1pPr>
              <a:defRPr>
                <a:latin typeface="Aptos" panose="020B0004020202020204" pitchFamily="34" charset="0"/>
              </a:defRPr>
            </a:lvl1pPr>
          </a:lstStyle>
          <a:p>
            <a:r>
              <a:rPr lang="en-US"/>
              <a:t>Click to edit Master title style</a:t>
            </a:r>
          </a:p>
        </p:txBody>
      </p:sp>
      <p:sp>
        <p:nvSpPr>
          <p:cNvPr id="8" name="Text Placeholder 7">
            <a:extLst>
              <a:ext uri="{FF2B5EF4-FFF2-40B4-BE49-F238E27FC236}">
                <a16:creationId xmlns:a16="http://schemas.microsoft.com/office/drawing/2014/main" id="{445A2FF0-7441-7C07-699D-345E41CA8467}"/>
              </a:ext>
            </a:extLst>
          </p:cNvPr>
          <p:cNvSpPr>
            <a:spLocks noGrp="1"/>
          </p:cNvSpPr>
          <p:nvPr>
            <p:ph type="body" sz="quarter" idx="14"/>
          </p:nvPr>
        </p:nvSpPr>
        <p:spPr>
          <a:xfrm>
            <a:off x="457200" y="1676402"/>
            <a:ext cx="5410200" cy="3959352"/>
          </a:xfrm>
        </p:spPr>
        <p:txBody>
          <a:bodyPr/>
          <a:lstStyle>
            <a:lvl1pPr>
              <a:defRPr sz="2000">
                <a:latin typeface="Aptos" panose="020B0004020202020204" pitchFamily="34" charset="0"/>
              </a:defRPr>
            </a:lvl1pPr>
            <a:lvl2pPr>
              <a:defRPr sz="2000">
                <a:latin typeface="Aptos" panose="020B0004020202020204" pitchFamily="34" charset="0"/>
              </a:defRPr>
            </a:lvl2pPr>
            <a:lvl3pPr>
              <a:defRPr sz="1600">
                <a:latin typeface="Aptos" panose="020B0004020202020204" pitchFamily="34" charset="0"/>
              </a:defRPr>
            </a:lvl3pPr>
            <a:lvl4pPr>
              <a:defRPr sz="1600">
                <a:latin typeface="Aptos" panose="020B0004020202020204" pitchFamily="34" charset="0"/>
              </a:defRPr>
            </a:lvl4pPr>
            <a:lvl5pPr>
              <a:defRPr sz="14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AC074920-4DC4-FECB-0598-01AE94BAF3F7}"/>
              </a:ext>
            </a:extLst>
          </p:cNvPr>
          <p:cNvSpPr>
            <a:spLocks noGrp="1"/>
          </p:cNvSpPr>
          <p:nvPr>
            <p:ph type="body" sz="quarter" idx="15"/>
          </p:nvPr>
        </p:nvSpPr>
        <p:spPr>
          <a:xfrm>
            <a:off x="6324600" y="1676402"/>
            <a:ext cx="5410200" cy="3959352"/>
          </a:xfrm>
        </p:spPr>
        <p:txBody>
          <a:bodyPr/>
          <a:lstStyle>
            <a:lvl1pPr>
              <a:defRPr sz="2000">
                <a:latin typeface="Aptos" panose="020B0004020202020204" pitchFamily="34" charset="0"/>
              </a:defRPr>
            </a:lvl1pPr>
            <a:lvl2pPr>
              <a:defRPr sz="2000">
                <a:latin typeface="Aptos" panose="020B0004020202020204" pitchFamily="34" charset="0"/>
              </a:defRPr>
            </a:lvl2pPr>
            <a:lvl3pPr>
              <a:defRPr sz="1600">
                <a:latin typeface="Aptos" panose="020B0004020202020204" pitchFamily="34" charset="0"/>
              </a:defRPr>
            </a:lvl3pPr>
            <a:lvl4pPr>
              <a:defRPr sz="1600">
                <a:latin typeface="Aptos" panose="020B0004020202020204" pitchFamily="34" charset="0"/>
              </a:defRPr>
            </a:lvl4pPr>
            <a:lvl5pPr>
              <a:defRPr sz="14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75576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text + Graph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1317-9F05-4B15-B0D6-EDD0963662DA}"/>
              </a:ext>
            </a:extLst>
          </p:cNvPr>
          <p:cNvSpPr>
            <a:spLocks noGrp="1"/>
          </p:cNvSpPr>
          <p:nvPr>
            <p:ph type="title"/>
          </p:nvPr>
        </p:nvSpPr>
        <p:spPr/>
        <p:txBody>
          <a:bodyPr/>
          <a:lstStyle>
            <a:lvl1pPr>
              <a:defRPr>
                <a:latin typeface="Aptos" panose="020B0004020202020204" pitchFamily="34" charset="0"/>
              </a:defRPr>
            </a:lvl1pPr>
          </a:lstStyle>
          <a:p>
            <a:r>
              <a:rPr lang="en-US"/>
              <a:t>Click to edit Master title style</a:t>
            </a:r>
          </a:p>
        </p:txBody>
      </p:sp>
      <p:sp>
        <p:nvSpPr>
          <p:cNvPr id="5" name="Footer Placeholder 4">
            <a:extLst>
              <a:ext uri="{FF2B5EF4-FFF2-40B4-BE49-F238E27FC236}">
                <a16:creationId xmlns:a16="http://schemas.microsoft.com/office/drawing/2014/main" id="{C6D313C8-1CF3-4059-87CE-3BA99B8CFC72}"/>
              </a:ext>
            </a:extLst>
          </p:cNvPr>
          <p:cNvSpPr>
            <a:spLocks noGrp="1"/>
          </p:cNvSpPr>
          <p:nvPr>
            <p:ph type="ftr" sz="quarter" idx="10"/>
          </p:nvPr>
        </p:nvSpPr>
        <p:spPr/>
        <p:txBody>
          <a:bodyPr/>
          <a:lstStyle>
            <a:lvl1pPr>
              <a:defRPr>
                <a:latin typeface="Aptos" panose="020B0004020202020204" pitchFamily="34" charset="0"/>
              </a:defRPr>
            </a:lvl1pPr>
          </a:lstStyle>
          <a:p>
            <a:endParaRPr lang="en-US"/>
          </a:p>
        </p:txBody>
      </p:sp>
      <p:sp>
        <p:nvSpPr>
          <p:cNvPr id="3" name="Text Placeholder 5">
            <a:extLst>
              <a:ext uri="{FF2B5EF4-FFF2-40B4-BE49-F238E27FC236}">
                <a16:creationId xmlns:a16="http://schemas.microsoft.com/office/drawing/2014/main" id="{7E7B34F8-F646-D130-3B51-0E8589617175}"/>
              </a:ext>
            </a:extLst>
          </p:cNvPr>
          <p:cNvSpPr>
            <a:spLocks noGrp="1"/>
          </p:cNvSpPr>
          <p:nvPr>
            <p:ph type="body" sz="quarter" idx="12" hasCustomPrompt="1"/>
          </p:nvPr>
        </p:nvSpPr>
        <p:spPr>
          <a:xfrm>
            <a:off x="457200" y="931893"/>
            <a:ext cx="11277608" cy="307777"/>
          </a:xfrm>
        </p:spPr>
        <p:txBody>
          <a:bodyPr>
            <a:spAutoFit/>
          </a:bodyPr>
          <a:lstStyle>
            <a:lvl1pPr>
              <a:defRPr sz="2000">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7" name="Chart Placeholder 5">
            <a:extLst>
              <a:ext uri="{FF2B5EF4-FFF2-40B4-BE49-F238E27FC236}">
                <a16:creationId xmlns:a16="http://schemas.microsoft.com/office/drawing/2014/main" id="{6EFB78B2-568F-3FAA-8583-43778C92011F}"/>
              </a:ext>
            </a:extLst>
          </p:cNvPr>
          <p:cNvSpPr>
            <a:spLocks noGrp="1"/>
          </p:cNvSpPr>
          <p:nvPr>
            <p:ph type="chart" sz="quarter" idx="14"/>
          </p:nvPr>
        </p:nvSpPr>
        <p:spPr>
          <a:xfrm>
            <a:off x="6225312" y="1676400"/>
            <a:ext cx="5509491" cy="3957638"/>
          </a:xfrm>
        </p:spPr>
        <p:txBody>
          <a:bodyPr/>
          <a:lstStyle>
            <a:lvl1pPr>
              <a:defRPr>
                <a:latin typeface="Aptos" panose="020B0004020202020204" pitchFamily="34" charset="0"/>
              </a:defRPr>
            </a:lvl1pPr>
          </a:lstStyle>
          <a:p>
            <a:endParaRPr lang="en-US"/>
          </a:p>
        </p:txBody>
      </p:sp>
      <p:sp>
        <p:nvSpPr>
          <p:cNvPr id="4" name="Text Placeholder 7">
            <a:extLst>
              <a:ext uri="{FF2B5EF4-FFF2-40B4-BE49-F238E27FC236}">
                <a16:creationId xmlns:a16="http://schemas.microsoft.com/office/drawing/2014/main" id="{CE655627-4388-455F-E29A-2B0B7064A28F}"/>
              </a:ext>
            </a:extLst>
          </p:cNvPr>
          <p:cNvSpPr>
            <a:spLocks noGrp="1"/>
          </p:cNvSpPr>
          <p:nvPr>
            <p:ph type="body" sz="quarter" idx="15"/>
          </p:nvPr>
        </p:nvSpPr>
        <p:spPr>
          <a:xfrm>
            <a:off x="457200" y="1676402"/>
            <a:ext cx="5410200" cy="3959352"/>
          </a:xfrm>
        </p:spPr>
        <p:txBody>
          <a:bodyPr/>
          <a:lstStyle>
            <a:lvl1pPr>
              <a:defRPr sz="2000">
                <a:latin typeface="Aptos" panose="020B0004020202020204" pitchFamily="34" charset="0"/>
              </a:defRPr>
            </a:lvl1pPr>
            <a:lvl2pPr>
              <a:defRPr sz="2000">
                <a:latin typeface="Aptos" panose="020B0004020202020204" pitchFamily="34" charset="0"/>
              </a:defRPr>
            </a:lvl2pPr>
            <a:lvl3pPr>
              <a:defRPr sz="1600">
                <a:latin typeface="Aptos" panose="020B0004020202020204" pitchFamily="34" charset="0"/>
              </a:defRPr>
            </a:lvl3pPr>
            <a:lvl4pPr>
              <a:defRPr sz="1600">
                <a:latin typeface="Aptos" panose="020B0004020202020204" pitchFamily="34" charset="0"/>
              </a:defRPr>
            </a:lvl4pPr>
            <a:lvl5pPr>
              <a:defRPr sz="14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1896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ulmn 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1317-9F05-4B15-B0D6-EDD0963662DA}"/>
              </a:ext>
            </a:extLst>
          </p:cNvPr>
          <p:cNvSpPr>
            <a:spLocks noGrp="1"/>
          </p:cNvSpPr>
          <p:nvPr>
            <p:ph type="title"/>
          </p:nvPr>
        </p:nvSpPr>
        <p:spPr/>
        <p:txBody>
          <a:bodyPr/>
          <a:lstStyle>
            <a:lvl1pPr>
              <a:defRPr>
                <a:latin typeface="Aptos" panose="020B0004020202020204" pitchFamily="34" charset="0"/>
              </a:defRPr>
            </a:lvl1pPr>
          </a:lstStyle>
          <a:p>
            <a:r>
              <a:rPr lang="en-US"/>
              <a:t>Click to edit Master title style</a:t>
            </a:r>
          </a:p>
        </p:txBody>
      </p:sp>
      <p:sp>
        <p:nvSpPr>
          <p:cNvPr id="5" name="Footer Placeholder 4">
            <a:extLst>
              <a:ext uri="{FF2B5EF4-FFF2-40B4-BE49-F238E27FC236}">
                <a16:creationId xmlns:a16="http://schemas.microsoft.com/office/drawing/2014/main" id="{C6D313C8-1CF3-4059-87CE-3BA99B8CFC72}"/>
              </a:ext>
            </a:extLst>
          </p:cNvPr>
          <p:cNvSpPr>
            <a:spLocks noGrp="1"/>
          </p:cNvSpPr>
          <p:nvPr>
            <p:ph type="ftr" sz="quarter" idx="10"/>
          </p:nvPr>
        </p:nvSpPr>
        <p:spPr/>
        <p:txBody>
          <a:bodyPr/>
          <a:lstStyle>
            <a:lvl1pPr>
              <a:defRPr>
                <a:latin typeface="Aptos" panose="020B0004020202020204" pitchFamily="34" charset="0"/>
              </a:defRPr>
            </a:lvl1pPr>
          </a:lstStyle>
          <a:p>
            <a:endParaRPr lang="en-US"/>
          </a:p>
        </p:txBody>
      </p:sp>
      <p:sp>
        <p:nvSpPr>
          <p:cNvPr id="3" name="Text Placeholder 5">
            <a:extLst>
              <a:ext uri="{FF2B5EF4-FFF2-40B4-BE49-F238E27FC236}">
                <a16:creationId xmlns:a16="http://schemas.microsoft.com/office/drawing/2014/main" id="{7E7B34F8-F646-D130-3B51-0E8589617175}"/>
              </a:ext>
            </a:extLst>
          </p:cNvPr>
          <p:cNvSpPr>
            <a:spLocks noGrp="1"/>
          </p:cNvSpPr>
          <p:nvPr>
            <p:ph type="body" sz="quarter" idx="12" hasCustomPrompt="1"/>
          </p:nvPr>
        </p:nvSpPr>
        <p:spPr>
          <a:xfrm>
            <a:off x="457200" y="931893"/>
            <a:ext cx="11277608" cy="307777"/>
          </a:xfrm>
        </p:spPr>
        <p:txBody>
          <a:bodyPr>
            <a:spAutoFit/>
          </a:bodyPr>
          <a:lstStyle>
            <a:lvl1pPr>
              <a:defRPr sz="2000">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6" name="Chart Placeholder 5">
            <a:extLst>
              <a:ext uri="{FF2B5EF4-FFF2-40B4-BE49-F238E27FC236}">
                <a16:creationId xmlns:a16="http://schemas.microsoft.com/office/drawing/2014/main" id="{DD0074DB-0860-AD97-051E-5A0004165AAC}"/>
              </a:ext>
            </a:extLst>
          </p:cNvPr>
          <p:cNvSpPr>
            <a:spLocks noGrp="1"/>
          </p:cNvSpPr>
          <p:nvPr>
            <p:ph type="chart" sz="quarter" idx="13"/>
          </p:nvPr>
        </p:nvSpPr>
        <p:spPr>
          <a:xfrm>
            <a:off x="457199" y="1676400"/>
            <a:ext cx="5509491" cy="3957638"/>
          </a:xfrm>
        </p:spPr>
        <p:txBody>
          <a:bodyPr/>
          <a:lstStyle>
            <a:lvl1pPr>
              <a:defRPr>
                <a:latin typeface="Aptos" panose="020B0004020202020204" pitchFamily="34" charset="0"/>
              </a:defRPr>
            </a:lvl1pPr>
          </a:lstStyle>
          <a:p>
            <a:endParaRPr lang="en-US"/>
          </a:p>
        </p:txBody>
      </p:sp>
      <p:sp>
        <p:nvSpPr>
          <p:cNvPr id="7" name="Chart Placeholder 5">
            <a:extLst>
              <a:ext uri="{FF2B5EF4-FFF2-40B4-BE49-F238E27FC236}">
                <a16:creationId xmlns:a16="http://schemas.microsoft.com/office/drawing/2014/main" id="{6EFB78B2-568F-3FAA-8583-43778C92011F}"/>
              </a:ext>
            </a:extLst>
          </p:cNvPr>
          <p:cNvSpPr>
            <a:spLocks noGrp="1"/>
          </p:cNvSpPr>
          <p:nvPr>
            <p:ph type="chart" sz="quarter" idx="14"/>
          </p:nvPr>
        </p:nvSpPr>
        <p:spPr>
          <a:xfrm>
            <a:off x="6225312" y="1676400"/>
            <a:ext cx="5509491" cy="3957638"/>
          </a:xfrm>
        </p:spPr>
        <p:txBody>
          <a:bodyPr/>
          <a:lstStyle>
            <a:lvl1pPr>
              <a:defRPr>
                <a:latin typeface="Aptos" panose="020B0004020202020204" pitchFamily="34" charset="0"/>
              </a:defRPr>
            </a:lvl1pPr>
          </a:lstStyle>
          <a:p>
            <a:endParaRPr lang="en-US"/>
          </a:p>
        </p:txBody>
      </p:sp>
    </p:spTree>
    <p:extLst>
      <p:ext uri="{BB962C8B-B14F-4D97-AF65-F5344CB8AC3E}">
        <p14:creationId xmlns:p14="http://schemas.microsoft.com/office/powerpoint/2010/main" val="3987631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97864-D60D-92DE-CD25-C74F47D97EC6}"/>
              </a:ext>
            </a:extLst>
          </p:cNvPr>
          <p:cNvSpPr>
            <a:spLocks noGrp="1"/>
          </p:cNvSpPr>
          <p:nvPr>
            <p:ph type="title"/>
          </p:nvPr>
        </p:nvSpPr>
        <p:spPr/>
        <p:txBody>
          <a:bodyPr/>
          <a:lstStyle>
            <a:lvl1pPr>
              <a:defRPr>
                <a:latin typeface="Aptos" panose="020B0004020202020204" pitchFamily="34" charset="0"/>
              </a:defRPr>
            </a:lvl1pPr>
          </a:lstStyle>
          <a:p>
            <a:r>
              <a:rPr lang="en-US"/>
              <a:t>Click to edit Master title style</a:t>
            </a:r>
          </a:p>
        </p:txBody>
      </p:sp>
      <p:sp>
        <p:nvSpPr>
          <p:cNvPr id="3" name="Footer Placeholder 2">
            <a:extLst>
              <a:ext uri="{FF2B5EF4-FFF2-40B4-BE49-F238E27FC236}">
                <a16:creationId xmlns:a16="http://schemas.microsoft.com/office/drawing/2014/main" id="{C0EC1653-1819-12F2-2214-BF7ABB6F8DA6}"/>
              </a:ext>
            </a:extLst>
          </p:cNvPr>
          <p:cNvSpPr>
            <a:spLocks noGrp="1"/>
          </p:cNvSpPr>
          <p:nvPr>
            <p:ph type="ftr" sz="quarter" idx="10"/>
          </p:nvPr>
        </p:nvSpPr>
        <p:spPr/>
        <p:txBody>
          <a:bodyPr/>
          <a:lstStyle>
            <a:lvl1pPr>
              <a:defRPr>
                <a:latin typeface="Aptos" panose="020B0004020202020204" pitchFamily="34" charset="0"/>
              </a:defRPr>
            </a:lvl1pPr>
          </a:lstStyle>
          <a:p>
            <a:endParaRPr lang="en-US"/>
          </a:p>
        </p:txBody>
      </p:sp>
      <p:sp>
        <p:nvSpPr>
          <p:cNvPr id="4" name="Text Placeholder 5">
            <a:extLst>
              <a:ext uri="{FF2B5EF4-FFF2-40B4-BE49-F238E27FC236}">
                <a16:creationId xmlns:a16="http://schemas.microsoft.com/office/drawing/2014/main" id="{9E31B5F8-71BE-98A0-5EC9-F6679AD1EEF2}"/>
              </a:ext>
            </a:extLst>
          </p:cNvPr>
          <p:cNvSpPr>
            <a:spLocks noGrp="1"/>
          </p:cNvSpPr>
          <p:nvPr>
            <p:ph type="body" sz="quarter" idx="12" hasCustomPrompt="1"/>
          </p:nvPr>
        </p:nvSpPr>
        <p:spPr>
          <a:xfrm>
            <a:off x="457200" y="931893"/>
            <a:ext cx="11277608" cy="307777"/>
          </a:xfrm>
        </p:spPr>
        <p:txBody>
          <a:bodyPr>
            <a:spAutoFit/>
          </a:bodyPr>
          <a:lstStyle>
            <a:lvl1pPr>
              <a:defRPr sz="2000">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6" name="Table Placeholder 5">
            <a:extLst>
              <a:ext uri="{FF2B5EF4-FFF2-40B4-BE49-F238E27FC236}">
                <a16:creationId xmlns:a16="http://schemas.microsoft.com/office/drawing/2014/main" id="{B740EC06-4DAD-A7AE-BF63-34B6CFB5AF8E}"/>
              </a:ext>
            </a:extLst>
          </p:cNvPr>
          <p:cNvSpPr>
            <a:spLocks noGrp="1"/>
          </p:cNvSpPr>
          <p:nvPr>
            <p:ph type="tbl" sz="quarter" idx="13"/>
          </p:nvPr>
        </p:nvSpPr>
        <p:spPr>
          <a:xfrm>
            <a:off x="457200" y="1676399"/>
            <a:ext cx="11277600" cy="3940629"/>
          </a:xfrm>
        </p:spPr>
        <p:txBody>
          <a:bodyPr/>
          <a:lstStyle>
            <a:lvl1pPr>
              <a:defRPr>
                <a:latin typeface="Aptos" panose="020B0004020202020204" pitchFamily="34" charset="0"/>
              </a:defRPr>
            </a:lvl1pPr>
          </a:lstStyle>
          <a:p>
            <a:endParaRPr lang="en-US"/>
          </a:p>
        </p:txBody>
      </p:sp>
    </p:spTree>
    <p:extLst>
      <p:ext uri="{BB962C8B-B14F-4D97-AF65-F5344CB8AC3E}">
        <p14:creationId xmlns:p14="http://schemas.microsoft.com/office/powerpoint/2010/main" val="2362074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meline - 3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6E0DC-AF37-3443-D063-6F5E47531CA5}"/>
              </a:ext>
            </a:extLst>
          </p:cNvPr>
          <p:cNvSpPr>
            <a:spLocks noGrp="1"/>
          </p:cNvSpPr>
          <p:nvPr>
            <p:ph type="title"/>
          </p:nvPr>
        </p:nvSpPr>
        <p:spPr/>
        <p:txBody>
          <a:bodyPr/>
          <a:lstStyle>
            <a:lvl1pPr>
              <a:defRPr>
                <a:latin typeface="Aptos" panose="020B0004020202020204" pitchFamily="34" charset="0"/>
                <a:ea typeface="Helvetica Neue" panose="02000503000000020004" pitchFamily="2" charset="0"/>
                <a:cs typeface="Helvetica Neue" panose="02000503000000020004" pitchFamily="2" charset="0"/>
              </a:defRPr>
            </a:lvl1pPr>
          </a:lstStyle>
          <a:p>
            <a:r>
              <a:rPr lang="en-US"/>
              <a:t>Click to edit Master title style</a:t>
            </a:r>
          </a:p>
        </p:txBody>
      </p:sp>
      <p:cxnSp>
        <p:nvCxnSpPr>
          <p:cNvPr id="4" name="Straight Connector 3">
            <a:extLst>
              <a:ext uri="{FF2B5EF4-FFF2-40B4-BE49-F238E27FC236}">
                <a16:creationId xmlns:a16="http://schemas.microsoft.com/office/drawing/2014/main" id="{36785F73-E4FA-85CB-D78B-EDC112D3A7A1}"/>
              </a:ext>
            </a:extLst>
          </p:cNvPr>
          <p:cNvCxnSpPr>
            <a:cxnSpLocks/>
          </p:cNvCxnSpPr>
          <p:nvPr userDrawn="1"/>
        </p:nvCxnSpPr>
        <p:spPr>
          <a:xfrm>
            <a:off x="0" y="1880022"/>
            <a:ext cx="12192000" cy="0"/>
          </a:xfrm>
          <a:prstGeom prst="line">
            <a:avLst/>
          </a:prstGeom>
          <a:ln w="12700">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0E4E829-BAB9-B90A-2243-29B0E27AFD29}"/>
              </a:ext>
            </a:extLst>
          </p:cNvPr>
          <p:cNvSpPr/>
          <p:nvPr/>
        </p:nvSpPr>
        <p:spPr>
          <a:xfrm flipV="1">
            <a:off x="4356824" y="1699055"/>
            <a:ext cx="361934" cy="361934"/>
          </a:xfrm>
          <a:prstGeom prst="ellipse">
            <a:avLst/>
          </a:pr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ptos" panose="020B0004020202020204" pitchFamily="34" charset="0"/>
              <a:ea typeface="Helvetica Neue" panose="02000503000000020004" pitchFamily="2" charset="0"/>
              <a:cs typeface="Helvetica Neue" panose="02000503000000020004" pitchFamily="2" charset="0"/>
            </a:endParaRPr>
          </a:p>
        </p:txBody>
      </p:sp>
      <p:sp>
        <p:nvSpPr>
          <p:cNvPr id="9" name="Oval 8">
            <a:extLst>
              <a:ext uri="{FF2B5EF4-FFF2-40B4-BE49-F238E27FC236}">
                <a16:creationId xmlns:a16="http://schemas.microsoft.com/office/drawing/2014/main" id="{690A1E83-9E9E-B334-A156-923C724C7891}"/>
              </a:ext>
            </a:extLst>
          </p:cNvPr>
          <p:cNvSpPr/>
          <p:nvPr/>
        </p:nvSpPr>
        <p:spPr>
          <a:xfrm flipV="1">
            <a:off x="4444225" y="1786456"/>
            <a:ext cx="187133" cy="18713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ptos" panose="020B0004020202020204" pitchFamily="34" charset="0"/>
              <a:ea typeface="Helvetica Neue" panose="02000503000000020004" pitchFamily="2" charset="0"/>
              <a:cs typeface="Helvetica Neue" panose="02000503000000020004" pitchFamily="2" charset="0"/>
            </a:endParaRPr>
          </a:p>
        </p:txBody>
      </p:sp>
      <p:sp>
        <p:nvSpPr>
          <p:cNvPr id="13" name="Oval 12">
            <a:extLst>
              <a:ext uri="{FF2B5EF4-FFF2-40B4-BE49-F238E27FC236}">
                <a16:creationId xmlns:a16="http://schemas.microsoft.com/office/drawing/2014/main" id="{C5A781CE-AB2E-52EF-0BED-3C9AE4C7207B}"/>
              </a:ext>
            </a:extLst>
          </p:cNvPr>
          <p:cNvSpPr/>
          <p:nvPr/>
        </p:nvSpPr>
        <p:spPr>
          <a:xfrm flipV="1">
            <a:off x="457200" y="1699055"/>
            <a:ext cx="361934" cy="361934"/>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14" name="Oval 13">
            <a:extLst>
              <a:ext uri="{FF2B5EF4-FFF2-40B4-BE49-F238E27FC236}">
                <a16:creationId xmlns:a16="http://schemas.microsoft.com/office/drawing/2014/main" id="{627D142A-D77E-C7C5-AD13-3A00E0355845}"/>
              </a:ext>
            </a:extLst>
          </p:cNvPr>
          <p:cNvSpPr/>
          <p:nvPr/>
        </p:nvSpPr>
        <p:spPr>
          <a:xfrm flipV="1">
            <a:off x="544601" y="1786456"/>
            <a:ext cx="187133" cy="1871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cxnSp>
        <p:nvCxnSpPr>
          <p:cNvPr id="17" name="Straight Connector 16">
            <a:extLst>
              <a:ext uri="{FF2B5EF4-FFF2-40B4-BE49-F238E27FC236}">
                <a16:creationId xmlns:a16="http://schemas.microsoft.com/office/drawing/2014/main" id="{0B0C7CC1-30FC-78EB-3D9A-C10866C69E53}"/>
              </a:ext>
            </a:extLst>
          </p:cNvPr>
          <p:cNvCxnSpPr>
            <a:cxnSpLocks/>
          </p:cNvCxnSpPr>
          <p:nvPr userDrawn="1"/>
        </p:nvCxnSpPr>
        <p:spPr>
          <a:xfrm>
            <a:off x="4904994" y="3495393"/>
            <a:ext cx="293018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638C088-C76E-5FF5-AF63-C969B5D3AC44}"/>
              </a:ext>
            </a:extLst>
          </p:cNvPr>
          <p:cNvCxnSpPr>
            <a:cxnSpLocks/>
          </p:cNvCxnSpPr>
          <p:nvPr userDrawn="1"/>
        </p:nvCxnSpPr>
        <p:spPr>
          <a:xfrm>
            <a:off x="1005370" y="3495393"/>
            <a:ext cx="293018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C88639E-CE81-C6EA-A94B-7B92F8663685}"/>
              </a:ext>
            </a:extLst>
          </p:cNvPr>
          <p:cNvCxnSpPr>
            <a:cxnSpLocks/>
          </p:cNvCxnSpPr>
          <p:nvPr userDrawn="1"/>
        </p:nvCxnSpPr>
        <p:spPr>
          <a:xfrm>
            <a:off x="8804618" y="3495393"/>
            <a:ext cx="293018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7E3FCA0-F94B-A9F0-4EE2-608B557E15BD}"/>
              </a:ext>
            </a:extLst>
          </p:cNvPr>
          <p:cNvCxnSpPr>
            <a:cxnSpLocks/>
          </p:cNvCxnSpPr>
          <p:nvPr userDrawn="1"/>
        </p:nvCxnSpPr>
        <p:spPr>
          <a:xfrm>
            <a:off x="4535811" y="2049576"/>
            <a:ext cx="0" cy="4084524"/>
          </a:xfrm>
          <a:prstGeom prst="line">
            <a:avLst/>
          </a:prstGeom>
          <a:ln>
            <a:solidFill>
              <a:schemeClr val="accent5"/>
            </a:solidFil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7C3CF5-22AB-52AC-F612-A822C3B6B3E4}"/>
              </a:ext>
            </a:extLst>
          </p:cNvPr>
          <p:cNvCxnSpPr>
            <a:cxnSpLocks/>
          </p:cNvCxnSpPr>
          <p:nvPr userDrawn="1"/>
        </p:nvCxnSpPr>
        <p:spPr>
          <a:xfrm>
            <a:off x="636187" y="2049576"/>
            <a:ext cx="0" cy="4084524"/>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3C82092-0F00-338B-371D-9F5366C9924E}"/>
              </a:ext>
            </a:extLst>
          </p:cNvPr>
          <p:cNvCxnSpPr>
            <a:cxnSpLocks/>
          </p:cNvCxnSpPr>
          <p:nvPr userDrawn="1"/>
        </p:nvCxnSpPr>
        <p:spPr>
          <a:xfrm>
            <a:off x="8435435" y="2049576"/>
            <a:ext cx="0" cy="4084524"/>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B266B1CA-5DB3-AD8C-1931-F649009D2EAD}"/>
              </a:ext>
            </a:extLst>
          </p:cNvPr>
          <p:cNvSpPr/>
          <p:nvPr userDrawn="1"/>
        </p:nvSpPr>
        <p:spPr>
          <a:xfrm flipV="1">
            <a:off x="8256448" y="1699055"/>
            <a:ext cx="361934" cy="361934"/>
          </a:xfrm>
          <a:prstGeom prst="ellipse">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25" name="Oval 24">
            <a:extLst>
              <a:ext uri="{FF2B5EF4-FFF2-40B4-BE49-F238E27FC236}">
                <a16:creationId xmlns:a16="http://schemas.microsoft.com/office/drawing/2014/main" id="{398C977E-FF21-30DE-507B-4FCEAE8FD352}"/>
              </a:ext>
            </a:extLst>
          </p:cNvPr>
          <p:cNvSpPr/>
          <p:nvPr userDrawn="1"/>
        </p:nvSpPr>
        <p:spPr>
          <a:xfrm flipV="1">
            <a:off x="8343849" y="1786456"/>
            <a:ext cx="187133" cy="1871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26" name="Text Placeholder 5">
            <a:extLst>
              <a:ext uri="{FF2B5EF4-FFF2-40B4-BE49-F238E27FC236}">
                <a16:creationId xmlns:a16="http://schemas.microsoft.com/office/drawing/2014/main" id="{64B1C054-2F39-1EE1-7F3F-AAA067831362}"/>
              </a:ext>
            </a:extLst>
          </p:cNvPr>
          <p:cNvSpPr>
            <a:spLocks noGrp="1"/>
          </p:cNvSpPr>
          <p:nvPr userDrawn="1">
            <p:ph type="body" sz="quarter" idx="12" hasCustomPrompt="1"/>
          </p:nvPr>
        </p:nvSpPr>
        <p:spPr>
          <a:xfrm>
            <a:off x="457200" y="931893"/>
            <a:ext cx="11277608" cy="307777"/>
          </a:xfrm>
        </p:spPr>
        <p:txBody>
          <a:bodyPr>
            <a:spAutoFit/>
          </a:bodyPr>
          <a:lstStyle>
            <a:lvl1pPr>
              <a:defRPr sz="2000">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27" name="TextBox 26">
            <a:extLst>
              <a:ext uri="{FF2B5EF4-FFF2-40B4-BE49-F238E27FC236}">
                <a16:creationId xmlns:a16="http://schemas.microsoft.com/office/drawing/2014/main" id="{5DCC1621-E98A-4545-F20C-2C705D42C157}"/>
              </a:ext>
            </a:extLst>
          </p:cNvPr>
          <p:cNvSpPr txBox="1"/>
          <p:nvPr userDrawn="1"/>
        </p:nvSpPr>
        <p:spPr>
          <a:xfrm>
            <a:off x="11299062" y="6134100"/>
            <a:ext cx="435742" cy="7239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tx1"/>
                </a:solidFill>
                <a:latin typeface="Aptos" panose="020B0004020202020204" pitchFamily="34" charset="0"/>
                <a:ea typeface="Helvetica Neue" panose="02000503000000020004" pitchFamily="2" charset="0"/>
                <a:cs typeface="Helvetica Neue" panose="02000503000000020004" pitchFamily="2" charset="0"/>
              </a:rPr>
              <a:pPr algn="r"/>
              <a:t>‹#›</a:t>
            </a:fld>
            <a:endParaRPr lang="en-US" sz="1350">
              <a:solidFill>
                <a:schemeClr val="tx1"/>
              </a:solidFill>
              <a:latin typeface="Aptos" panose="020B0004020202020204" pitchFamily="34" charset="0"/>
              <a:ea typeface="Helvetica Neue" panose="02000503000000020004" pitchFamily="2" charset="0"/>
              <a:cs typeface="Helvetica Neue" panose="02000503000000020004" pitchFamily="2" charset="0"/>
            </a:endParaRPr>
          </a:p>
        </p:txBody>
      </p:sp>
      <p:sp>
        <p:nvSpPr>
          <p:cNvPr id="28" name="TextBox 27">
            <a:extLst>
              <a:ext uri="{FF2B5EF4-FFF2-40B4-BE49-F238E27FC236}">
                <a16:creationId xmlns:a16="http://schemas.microsoft.com/office/drawing/2014/main" id="{1BEEB298-36A5-0624-BBA0-739F36BABE74}"/>
              </a:ext>
            </a:extLst>
          </p:cNvPr>
          <p:cNvSpPr txBox="1"/>
          <p:nvPr userDrawn="1"/>
        </p:nvSpPr>
        <p:spPr>
          <a:xfrm>
            <a:off x="8572500" y="6134100"/>
            <a:ext cx="2726562" cy="723900"/>
          </a:xfrm>
          <a:prstGeom prst="rect">
            <a:avLst/>
          </a:prstGeom>
          <a:noFill/>
        </p:spPr>
        <p:txBody>
          <a:bodyPr wrap="square" lIns="0" tIns="0" rIns="0" bIns="0" rtlCol="0" anchor="ctr" anchorCtr="0">
            <a:noAutofit/>
          </a:bodyPr>
          <a:lstStyle/>
          <a:p>
            <a:pPr marL="0" algn="r" defTabSz="457200" rtl="0" eaLnBrk="1" latinLnBrk="0" hangingPunct="1"/>
            <a:r>
              <a:rPr lang="en-US" sz="900" kern="1200">
                <a:solidFill>
                  <a:schemeClr val="tx1"/>
                </a:solidFill>
                <a:latin typeface="Aptos" panose="020B0004020202020204" pitchFamily="34" charset="0"/>
                <a:ea typeface="Helvetica Neue" panose="02000503000000020004" pitchFamily="2" charset="0"/>
                <a:cs typeface="Helvetica Neue" panose="02000503000000020004" pitchFamily="2" charset="0"/>
              </a:rPr>
              <a:t>© 2024 Project Management Institute   |   PMI.ORG</a:t>
            </a:r>
          </a:p>
        </p:txBody>
      </p:sp>
      <p:sp>
        <p:nvSpPr>
          <p:cNvPr id="31" name="Text Placeholder 30">
            <a:extLst>
              <a:ext uri="{FF2B5EF4-FFF2-40B4-BE49-F238E27FC236}">
                <a16:creationId xmlns:a16="http://schemas.microsoft.com/office/drawing/2014/main" id="{B34B2C11-E0C4-943A-986B-DAA6DB642FD7}"/>
              </a:ext>
            </a:extLst>
          </p:cNvPr>
          <p:cNvSpPr>
            <a:spLocks noGrp="1"/>
          </p:cNvSpPr>
          <p:nvPr userDrawn="1">
            <p:ph type="body" sz="quarter" idx="13" hasCustomPrompt="1"/>
          </p:nvPr>
        </p:nvSpPr>
        <p:spPr>
          <a:xfrm>
            <a:off x="1005370" y="2308448"/>
            <a:ext cx="2926080" cy="900246"/>
          </a:xfrm>
        </p:spPr>
        <p:txBody>
          <a:bodyPr>
            <a:spAutoFit/>
          </a:bodyPr>
          <a:lstStyle>
            <a:lvl1pPr>
              <a:spcBef>
                <a:spcPts val="0"/>
              </a:spcBef>
              <a:spcAft>
                <a:spcPts val="300"/>
              </a:spcAft>
              <a:defRPr sz="1600" cap="all" spc="300" baseline="0">
                <a:latin typeface="Aptos" panose="020B0004020202020204" pitchFamily="34" charset="0"/>
                <a:ea typeface="Helvetica Neue" panose="02000503000000020004" pitchFamily="2" charset="0"/>
                <a:cs typeface="Helvetica Neue" panose="02000503000000020004" pitchFamily="2" charset="0"/>
              </a:defRPr>
            </a:lvl1pPr>
            <a:lvl2pPr marL="0" indent="0">
              <a:spcBef>
                <a:spcPts val="0"/>
              </a:spcBef>
              <a:spcAft>
                <a:spcPts val="300"/>
              </a:spcAft>
              <a:buNone/>
              <a:defRPr sz="2000" b="1">
                <a:latin typeface="Aptos" panose="020B0004020202020204" pitchFamily="34" charset="0"/>
                <a:ea typeface="Helvetica Neue" panose="02000503000000020004" pitchFamily="2" charset="0"/>
                <a:cs typeface="Helvetica Neue" panose="02000503000000020004" pitchFamily="2" charset="0"/>
              </a:defRPr>
            </a:lvl2pPr>
          </a:lstStyle>
          <a:p>
            <a:pPr lvl="0"/>
            <a:r>
              <a:rPr lang="en-US"/>
              <a:t>Date</a:t>
            </a:r>
          </a:p>
          <a:p>
            <a:pPr lvl="1"/>
            <a:r>
              <a:rPr lang="en-US"/>
              <a:t>Insert header here</a:t>
            </a:r>
            <a:br>
              <a:rPr lang="en-US"/>
            </a:br>
            <a:r>
              <a:rPr lang="en-US"/>
              <a:t>2 lines max, 20pt</a:t>
            </a:r>
          </a:p>
        </p:txBody>
      </p:sp>
      <p:sp>
        <p:nvSpPr>
          <p:cNvPr id="33" name="Text Placeholder 32">
            <a:extLst>
              <a:ext uri="{FF2B5EF4-FFF2-40B4-BE49-F238E27FC236}">
                <a16:creationId xmlns:a16="http://schemas.microsoft.com/office/drawing/2014/main" id="{C196E912-074E-0E41-E4DE-5B98113A2DBA}"/>
              </a:ext>
            </a:extLst>
          </p:cNvPr>
          <p:cNvSpPr>
            <a:spLocks noGrp="1"/>
          </p:cNvSpPr>
          <p:nvPr userDrawn="1">
            <p:ph type="body" sz="quarter" idx="14"/>
          </p:nvPr>
        </p:nvSpPr>
        <p:spPr>
          <a:xfrm>
            <a:off x="1005370" y="3777425"/>
            <a:ext cx="2926080" cy="1728216"/>
          </a:xfrm>
          <a:noFill/>
        </p:spPr>
        <p:txBody>
          <a:bodyPr/>
          <a:lstStyle>
            <a:lvl1pPr>
              <a:defRPr sz="16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34" name="Text Placeholder 30">
            <a:extLst>
              <a:ext uri="{FF2B5EF4-FFF2-40B4-BE49-F238E27FC236}">
                <a16:creationId xmlns:a16="http://schemas.microsoft.com/office/drawing/2014/main" id="{22A25B0D-86D9-6D12-FE03-9AF33EB37518}"/>
              </a:ext>
            </a:extLst>
          </p:cNvPr>
          <p:cNvSpPr>
            <a:spLocks noGrp="1"/>
          </p:cNvSpPr>
          <p:nvPr userDrawn="1">
            <p:ph type="body" sz="quarter" idx="15" hasCustomPrompt="1"/>
          </p:nvPr>
        </p:nvSpPr>
        <p:spPr>
          <a:xfrm>
            <a:off x="4904994" y="2308448"/>
            <a:ext cx="2926080" cy="900246"/>
          </a:xfrm>
        </p:spPr>
        <p:txBody>
          <a:bodyPr>
            <a:spAutoFit/>
          </a:bodyPr>
          <a:lstStyle>
            <a:lvl1pPr>
              <a:spcBef>
                <a:spcPts val="0"/>
              </a:spcBef>
              <a:spcAft>
                <a:spcPts val="300"/>
              </a:spcAft>
              <a:defRPr sz="1600" cap="all" spc="300" baseline="0">
                <a:latin typeface="Aptos" panose="020B0004020202020204" pitchFamily="34" charset="0"/>
                <a:ea typeface="Helvetica Neue" panose="02000503000000020004" pitchFamily="2" charset="0"/>
                <a:cs typeface="Helvetica Neue" panose="02000503000000020004" pitchFamily="2" charset="0"/>
              </a:defRPr>
            </a:lvl1pPr>
            <a:lvl2pPr marL="0" indent="0">
              <a:spcBef>
                <a:spcPts val="0"/>
              </a:spcBef>
              <a:spcAft>
                <a:spcPts val="300"/>
              </a:spcAft>
              <a:buNone/>
              <a:defRPr sz="2000" b="1">
                <a:latin typeface="Aptos" panose="020B0004020202020204" pitchFamily="34" charset="0"/>
                <a:ea typeface="Helvetica Neue" panose="02000503000000020004" pitchFamily="2" charset="0"/>
                <a:cs typeface="Helvetica Neue" panose="02000503000000020004" pitchFamily="2" charset="0"/>
              </a:defRPr>
            </a:lvl2pPr>
          </a:lstStyle>
          <a:p>
            <a:pPr lvl="0"/>
            <a:r>
              <a:rPr lang="en-US"/>
              <a:t>Date</a:t>
            </a:r>
          </a:p>
          <a:p>
            <a:pPr lvl="1"/>
            <a:r>
              <a:rPr lang="en-US"/>
              <a:t>Insert header here</a:t>
            </a:r>
            <a:br>
              <a:rPr lang="en-US"/>
            </a:br>
            <a:r>
              <a:rPr lang="en-US"/>
              <a:t>2 lines max, 20pt</a:t>
            </a:r>
          </a:p>
        </p:txBody>
      </p:sp>
      <p:sp>
        <p:nvSpPr>
          <p:cNvPr id="35" name="Text Placeholder 32">
            <a:extLst>
              <a:ext uri="{FF2B5EF4-FFF2-40B4-BE49-F238E27FC236}">
                <a16:creationId xmlns:a16="http://schemas.microsoft.com/office/drawing/2014/main" id="{3F12F1CD-9AD2-96AE-C2A8-61D12FEB3390}"/>
              </a:ext>
            </a:extLst>
          </p:cNvPr>
          <p:cNvSpPr>
            <a:spLocks noGrp="1"/>
          </p:cNvSpPr>
          <p:nvPr userDrawn="1">
            <p:ph type="body" sz="quarter" idx="16"/>
          </p:nvPr>
        </p:nvSpPr>
        <p:spPr>
          <a:xfrm>
            <a:off x="4904994" y="3777425"/>
            <a:ext cx="2926080" cy="1728216"/>
          </a:xfrm>
          <a:noFill/>
        </p:spPr>
        <p:txBody>
          <a:bodyPr/>
          <a:lstStyle>
            <a:lvl1pPr>
              <a:defRPr sz="16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36" name="Text Placeholder 30">
            <a:extLst>
              <a:ext uri="{FF2B5EF4-FFF2-40B4-BE49-F238E27FC236}">
                <a16:creationId xmlns:a16="http://schemas.microsoft.com/office/drawing/2014/main" id="{0DF9B753-A488-2AF3-ED33-92DC22362B82}"/>
              </a:ext>
            </a:extLst>
          </p:cNvPr>
          <p:cNvSpPr>
            <a:spLocks noGrp="1"/>
          </p:cNvSpPr>
          <p:nvPr userDrawn="1">
            <p:ph type="body" sz="quarter" idx="17" hasCustomPrompt="1"/>
          </p:nvPr>
        </p:nvSpPr>
        <p:spPr>
          <a:xfrm>
            <a:off x="8808720" y="2308448"/>
            <a:ext cx="2926080" cy="900246"/>
          </a:xfrm>
        </p:spPr>
        <p:txBody>
          <a:bodyPr>
            <a:spAutoFit/>
          </a:bodyPr>
          <a:lstStyle>
            <a:lvl1pPr>
              <a:spcBef>
                <a:spcPts val="0"/>
              </a:spcBef>
              <a:spcAft>
                <a:spcPts val="300"/>
              </a:spcAft>
              <a:defRPr sz="1600" cap="all" spc="300" baseline="0">
                <a:latin typeface="Aptos" panose="020B0004020202020204" pitchFamily="34" charset="0"/>
                <a:ea typeface="Helvetica Neue" panose="02000503000000020004" pitchFamily="2" charset="0"/>
                <a:cs typeface="Helvetica Neue" panose="02000503000000020004" pitchFamily="2" charset="0"/>
              </a:defRPr>
            </a:lvl1pPr>
            <a:lvl2pPr marL="0" indent="0">
              <a:spcBef>
                <a:spcPts val="0"/>
              </a:spcBef>
              <a:spcAft>
                <a:spcPts val="300"/>
              </a:spcAft>
              <a:buNone/>
              <a:defRPr sz="2000" b="1">
                <a:latin typeface="Aptos" panose="020B0004020202020204" pitchFamily="34" charset="0"/>
                <a:ea typeface="Helvetica Neue" panose="02000503000000020004" pitchFamily="2" charset="0"/>
                <a:cs typeface="Helvetica Neue" panose="02000503000000020004" pitchFamily="2" charset="0"/>
              </a:defRPr>
            </a:lvl2pPr>
          </a:lstStyle>
          <a:p>
            <a:pPr lvl="0"/>
            <a:r>
              <a:rPr lang="en-US"/>
              <a:t>Date</a:t>
            </a:r>
          </a:p>
          <a:p>
            <a:pPr lvl="1"/>
            <a:r>
              <a:rPr lang="en-US"/>
              <a:t>Insert header here</a:t>
            </a:r>
            <a:br>
              <a:rPr lang="en-US"/>
            </a:br>
            <a:r>
              <a:rPr lang="en-US"/>
              <a:t>2 lines max, 20pt</a:t>
            </a:r>
          </a:p>
        </p:txBody>
      </p:sp>
      <p:sp>
        <p:nvSpPr>
          <p:cNvPr id="37" name="Text Placeholder 32">
            <a:extLst>
              <a:ext uri="{FF2B5EF4-FFF2-40B4-BE49-F238E27FC236}">
                <a16:creationId xmlns:a16="http://schemas.microsoft.com/office/drawing/2014/main" id="{AD8E387C-7D5E-81A6-D8BF-D4E982636E61}"/>
              </a:ext>
            </a:extLst>
          </p:cNvPr>
          <p:cNvSpPr>
            <a:spLocks noGrp="1"/>
          </p:cNvSpPr>
          <p:nvPr userDrawn="1">
            <p:ph type="body" sz="quarter" idx="18"/>
          </p:nvPr>
        </p:nvSpPr>
        <p:spPr>
          <a:xfrm>
            <a:off x="8808720" y="3777425"/>
            <a:ext cx="2926080" cy="1728216"/>
          </a:xfrm>
          <a:noFill/>
        </p:spPr>
        <p:txBody>
          <a:bodyPr/>
          <a:lstStyle>
            <a:lvl1pPr>
              <a:defRPr sz="16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Tree>
    <p:extLst>
      <p:ext uri="{BB962C8B-B14F-4D97-AF65-F5344CB8AC3E}">
        <p14:creationId xmlns:p14="http://schemas.microsoft.com/office/powerpoint/2010/main" val="1427064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 Tangerine ">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FEC3DFB-4D75-28AB-2549-F9A4DB642B7E}"/>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15" name="Picture Placeholder 14">
            <a:extLst>
              <a:ext uri="{FF2B5EF4-FFF2-40B4-BE49-F238E27FC236}">
                <a16:creationId xmlns:a16="http://schemas.microsoft.com/office/drawing/2014/main" id="{6A4DF40A-7A0D-832B-452B-2C85C90B42DF}"/>
              </a:ext>
            </a:extLst>
          </p:cNvPr>
          <p:cNvSpPr>
            <a:spLocks noGrp="1"/>
          </p:cNvSpPr>
          <p:nvPr>
            <p:ph type="pic" sz="quarter" idx="13"/>
          </p:nvPr>
        </p:nvSpPr>
        <p:spPr>
          <a:xfrm>
            <a:off x="1" y="2"/>
            <a:ext cx="9270998" cy="6857999"/>
          </a:xfrm>
          <a:custGeom>
            <a:avLst/>
            <a:gdLst>
              <a:gd name="connsiteX0" fmla="*/ 4085461 w 9270998"/>
              <a:gd name="connsiteY0" fmla="*/ 5153279 h 6857999"/>
              <a:gd name="connsiteX1" fmla="*/ 5803995 w 9270998"/>
              <a:gd name="connsiteY1" fmla="*/ 6704111 h 6857999"/>
              <a:gd name="connsiteX2" fmla="*/ 5811766 w 9270998"/>
              <a:gd name="connsiteY2" fmla="*/ 6857999 h 6857999"/>
              <a:gd name="connsiteX3" fmla="*/ 2359154 w 9270998"/>
              <a:gd name="connsiteY3" fmla="*/ 6857999 h 6857999"/>
              <a:gd name="connsiteX4" fmla="*/ 2366925 w 9270998"/>
              <a:gd name="connsiteY4" fmla="*/ 6704111 h 6857999"/>
              <a:gd name="connsiteX5" fmla="*/ 4085461 w 9270998"/>
              <a:gd name="connsiteY5" fmla="*/ 5153279 h 6857999"/>
              <a:gd name="connsiteX6" fmla="*/ 630553 w 9270998"/>
              <a:gd name="connsiteY6" fmla="*/ 5153279 h 6857999"/>
              <a:gd name="connsiteX7" fmla="*/ 2349088 w 9270998"/>
              <a:gd name="connsiteY7" fmla="*/ 6704111 h 6857999"/>
              <a:gd name="connsiteX8" fmla="*/ 2356859 w 9270998"/>
              <a:gd name="connsiteY8" fmla="*/ 6857999 h 6857999"/>
              <a:gd name="connsiteX9" fmla="*/ 0 w 9270998"/>
              <a:gd name="connsiteY9" fmla="*/ 6857999 h 6857999"/>
              <a:gd name="connsiteX10" fmla="*/ 0 w 9270998"/>
              <a:gd name="connsiteY10" fmla="*/ 5273714 h 6857999"/>
              <a:gd name="connsiteX11" fmla="*/ 116861 w 9270998"/>
              <a:gd name="connsiteY11" fmla="*/ 5230942 h 6857999"/>
              <a:gd name="connsiteX12" fmla="*/ 630553 w 9270998"/>
              <a:gd name="connsiteY12" fmla="*/ 5153279 h 6857999"/>
              <a:gd name="connsiteX13" fmla="*/ 2359477 w 9270998"/>
              <a:gd name="connsiteY13" fmla="*/ 0 h 6857999"/>
              <a:gd name="connsiteX14" fmla="*/ 5811447 w 9270998"/>
              <a:gd name="connsiteY14" fmla="*/ 0 h 6857999"/>
              <a:gd name="connsiteX15" fmla="*/ 5803996 w 9270998"/>
              <a:gd name="connsiteY15" fmla="*/ 147540 h 6857999"/>
              <a:gd name="connsiteX16" fmla="*/ 4251185 w 9270998"/>
              <a:gd name="connsiteY16" fmla="*/ 1690525 h 6857999"/>
              <a:gd name="connsiteX17" fmla="*/ 4085463 w 9270998"/>
              <a:gd name="connsiteY17" fmla="*/ 1698372 h 6857999"/>
              <a:gd name="connsiteX18" fmla="*/ 4262082 w 9270998"/>
              <a:gd name="connsiteY18" fmla="*/ 1707290 h 6857999"/>
              <a:gd name="connsiteX19" fmla="*/ 5805068 w 9270998"/>
              <a:gd name="connsiteY19" fmla="*/ 3260101 h 6857999"/>
              <a:gd name="connsiteX20" fmla="*/ 5811377 w 9270998"/>
              <a:gd name="connsiteY20" fmla="*/ 3393366 h 6857999"/>
              <a:gd name="connsiteX21" fmla="*/ 5818673 w 9270998"/>
              <a:gd name="connsiteY21" fmla="*/ 3248878 h 6857999"/>
              <a:gd name="connsiteX22" fmla="*/ 7540368 w 9270998"/>
              <a:gd name="connsiteY22" fmla="*/ 1695196 h 6857999"/>
              <a:gd name="connsiteX23" fmla="*/ 9270998 w 9270998"/>
              <a:gd name="connsiteY23" fmla="*/ 3425825 h 6857999"/>
              <a:gd name="connsiteX24" fmla="*/ 7717315 w 9270998"/>
              <a:gd name="connsiteY24" fmla="*/ 5147520 h 6857999"/>
              <a:gd name="connsiteX25" fmla="*/ 7572828 w 9270998"/>
              <a:gd name="connsiteY25" fmla="*/ 5154816 h 6857999"/>
              <a:gd name="connsiteX26" fmla="*/ 7706092 w 9270998"/>
              <a:gd name="connsiteY26" fmla="*/ 5161126 h 6857999"/>
              <a:gd name="connsiteX27" fmla="*/ 9258903 w 9270998"/>
              <a:gd name="connsiteY27" fmla="*/ 6704111 h 6857999"/>
              <a:gd name="connsiteX28" fmla="*/ 9266674 w 9270998"/>
              <a:gd name="connsiteY28" fmla="*/ 6857999 h 6857999"/>
              <a:gd name="connsiteX29" fmla="*/ 5814062 w 9270998"/>
              <a:gd name="connsiteY29" fmla="*/ 6857999 h 6857999"/>
              <a:gd name="connsiteX30" fmla="*/ 5821833 w 9270998"/>
              <a:gd name="connsiteY30" fmla="*/ 6704111 h 6857999"/>
              <a:gd name="connsiteX31" fmla="*/ 7374644 w 9270998"/>
              <a:gd name="connsiteY31" fmla="*/ 5161126 h 6857999"/>
              <a:gd name="connsiteX32" fmla="*/ 7506830 w 9270998"/>
              <a:gd name="connsiteY32" fmla="*/ 5154867 h 6857999"/>
              <a:gd name="connsiteX33" fmla="*/ 7374340 w 9270998"/>
              <a:gd name="connsiteY33" fmla="*/ 5148594 h 6857999"/>
              <a:gd name="connsiteX34" fmla="*/ 5818673 w 9270998"/>
              <a:gd name="connsiteY34" fmla="*/ 3602772 h 6857999"/>
              <a:gd name="connsiteX35" fmla="*/ 5811326 w 9270998"/>
              <a:gd name="connsiteY35" fmla="*/ 3457272 h 6857999"/>
              <a:gd name="connsiteX36" fmla="*/ 5803996 w 9270998"/>
              <a:gd name="connsiteY36" fmla="*/ 3602447 h 6857999"/>
              <a:gd name="connsiteX37" fmla="*/ 4085461 w 9270998"/>
              <a:gd name="connsiteY37" fmla="*/ 5153279 h 6857999"/>
              <a:gd name="connsiteX38" fmla="*/ 2366926 w 9270998"/>
              <a:gd name="connsiteY38" fmla="*/ 3602447 h 6857999"/>
              <a:gd name="connsiteX39" fmla="*/ 2358007 w 9270998"/>
              <a:gd name="connsiteY39" fmla="*/ 3425835 h 6857999"/>
              <a:gd name="connsiteX40" fmla="*/ 2349089 w 9270998"/>
              <a:gd name="connsiteY40" fmla="*/ 3602447 h 6857999"/>
              <a:gd name="connsiteX41" fmla="*/ 630554 w 9270998"/>
              <a:gd name="connsiteY41" fmla="*/ 5153279 h 6857999"/>
              <a:gd name="connsiteX42" fmla="*/ 116862 w 9270998"/>
              <a:gd name="connsiteY42" fmla="*/ 5075616 h 6857999"/>
              <a:gd name="connsiteX43" fmla="*/ 1 w 9270998"/>
              <a:gd name="connsiteY43" fmla="*/ 5032845 h 6857999"/>
              <a:gd name="connsiteX44" fmla="*/ 1 w 9270998"/>
              <a:gd name="connsiteY44" fmla="*/ 1818807 h 6857999"/>
              <a:gd name="connsiteX45" fmla="*/ 116862 w 9270998"/>
              <a:gd name="connsiteY45" fmla="*/ 1776035 h 6857999"/>
              <a:gd name="connsiteX46" fmla="*/ 630554 w 9270998"/>
              <a:gd name="connsiteY46" fmla="*/ 1698372 h 6857999"/>
              <a:gd name="connsiteX47" fmla="*/ 2349089 w 9270998"/>
              <a:gd name="connsiteY47" fmla="*/ 3249203 h 6857999"/>
              <a:gd name="connsiteX48" fmla="*/ 2358007 w 9270998"/>
              <a:gd name="connsiteY48" fmla="*/ 3425816 h 6857999"/>
              <a:gd name="connsiteX49" fmla="*/ 2366926 w 9270998"/>
              <a:gd name="connsiteY49" fmla="*/ 3249203 h 6857999"/>
              <a:gd name="connsiteX50" fmla="*/ 3908838 w 9270998"/>
              <a:gd name="connsiteY50" fmla="*/ 1707290 h 6857999"/>
              <a:gd name="connsiteX51" fmla="*/ 4085460 w 9270998"/>
              <a:gd name="connsiteY51" fmla="*/ 1698372 h 6857999"/>
              <a:gd name="connsiteX52" fmla="*/ 3919738 w 9270998"/>
              <a:gd name="connsiteY52" fmla="*/ 1690525 h 6857999"/>
              <a:gd name="connsiteX53" fmla="*/ 2366927 w 9270998"/>
              <a:gd name="connsiteY53" fmla="*/ 147540 h 6857999"/>
              <a:gd name="connsiteX54" fmla="*/ 1 w 9270998"/>
              <a:gd name="connsiteY54" fmla="*/ 0 h 6857999"/>
              <a:gd name="connsiteX55" fmla="*/ 2356540 w 9270998"/>
              <a:gd name="connsiteY55" fmla="*/ 0 h 6857999"/>
              <a:gd name="connsiteX56" fmla="*/ 2349088 w 9270998"/>
              <a:gd name="connsiteY56" fmla="*/ 147540 h 6857999"/>
              <a:gd name="connsiteX57" fmla="*/ 630554 w 9270998"/>
              <a:gd name="connsiteY57" fmla="*/ 1698372 h 6857999"/>
              <a:gd name="connsiteX58" fmla="*/ 116862 w 9270998"/>
              <a:gd name="connsiteY58" fmla="*/ 1620709 h 6857999"/>
              <a:gd name="connsiteX59" fmla="*/ 1 w 9270998"/>
              <a:gd name="connsiteY59" fmla="*/ 1577937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70998" h="6857999">
                <a:moveTo>
                  <a:pt x="4085461" y="5153279"/>
                </a:moveTo>
                <a:cubicBezTo>
                  <a:pt x="4979879" y="5153279"/>
                  <a:pt x="5715533" y="5833031"/>
                  <a:pt x="5803995" y="6704111"/>
                </a:cubicBezTo>
                <a:lnTo>
                  <a:pt x="5811766" y="6857999"/>
                </a:lnTo>
                <a:lnTo>
                  <a:pt x="2359154" y="6857999"/>
                </a:lnTo>
                <a:lnTo>
                  <a:pt x="2366925" y="6704111"/>
                </a:lnTo>
                <a:cubicBezTo>
                  <a:pt x="2455389" y="5833031"/>
                  <a:pt x="3191041" y="5153279"/>
                  <a:pt x="4085461" y="5153279"/>
                </a:cubicBezTo>
                <a:close/>
                <a:moveTo>
                  <a:pt x="630553" y="5153279"/>
                </a:moveTo>
                <a:cubicBezTo>
                  <a:pt x="1524972" y="5153279"/>
                  <a:pt x="2260626" y="5833031"/>
                  <a:pt x="2349088" y="6704111"/>
                </a:cubicBezTo>
                <a:lnTo>
                  <a:pt x="2356859" y="6857999"/>
                </a:lnTo>
                <a:lnTo>
                  <a:pt x="0" y="6857999"/>
                </a:lnTo>
                <a:lnTo>
                  <a:pt x="0" y="5273714"/>
                </a:lnTo>
                <a:lnTo>
                  <a:pt x="116861" y="5230942"/>
                </a:lnTo>
                <a:cubicBezTo>
                  <a:pt x="279136" y="5180469"/>
                  <a:pt x="451669" y="5153279"/>
                  <a:pt x="630553" y="5153279"/>
                </a:cubicBezTo>
                <a:close/>
                <a:moveTo>
                  <a:pt x="2359477" y="0"/>
                </a:moveTo>
                <a:lnTo>
                  <a:pt x="5811447" y="0"/>
                </a:lnTo>
                <a:lnTo>
                  <a:pt x="5803996" y="147540"/>
                </a:lnTo>
                <a:cubicBezTo>
                  <a:pt x="5721063" y="964177"/>
                  <a:pt x="5069309" y="1612655"/>
                  <a:pt x="4251185" y="1690525"/>
                </a:cubicBezTo>
                <a:lnTo>
                  <a:pt x="4085463" y="1698372"/>
                </a:lnTo>
                <a:lnTo>
                  <a:pt x="4262082" y="1707290"/>
                </a:lnTo>
                <a:cubicBezTo>
                  <a:pt x="5078719" y="1790224"/>
                  <a:pt x="5727198" y="2441978"/>
                  <a:pt x="5805068" y="3260101"/>
                </a:cubicBezTo>
                <a:lnTo>
                  <a:pt x="5811377" y="3393366"/>
                </a:lnTo>
                <a:lnTo>
                  <a:pt x="5818673" y="3248878"/>
                </a:lnTo>
                <a:cubicBezTo>
                  <a:pt x="5907299" y="2376197"/>
                  <a:pt x="6644305" y="1695196"/>
                  <a:pt x="7540368" y="1695196"/>
                </a:cubicBezTo>
                <a:cubicBezTo>
                  <a:pt x="8496169" y="1695196"/>
                  <a:pt x="9270998" y="2470024"/>
                  <a:pt x="9270998" y="3425825"/>
                </a:cubicBezTo>
                <a:cubicBezTo>
                  <a:pt x="9270998" y="4321889"/>
                  <a:pt x="8589996" y="5058895"/>
                  <a:pt x="7717315" y="5147520"/>
                </a:cubicBezTo>
                <a:lnTo>
                  <a:pt x="7572828" y="5154816"/>
                </a:lnTo>
                <a:lnTo>
                  <a:pt x="7706092" y="5161126"/>
                </a:lnTo>
                <a:cubicBezTo>
                  <a:pt x="8524216" y="5238996"/>
                  <a:pt x="9175969" y="5887474"/>
                  <a:pt x="9258903" y="6704111"/>
                </a:cubicBezTo>
                <a:lnTo>
                  <a:pt x="9266674" y="6857999"/>
                </a:lnTo>
                <a:lnTo>
                  <a:pt x="5814062" y="6857999"/>
                </a:lnTo>
                <a:lnTo>
                  <a:pt x="5821833" y="6704111"/>
                </a:lnTo>
                <a:cubicBezTo>
                  <a:pt x="5904767" y="5887474"/>
                  <a:pt x="6556521" y="5238996"/>
                  <a:pt x="7374644" y="5161126"/>
                </a:cubicBezTo>
                <a:lnTo>
                  <a:pt x="7506830" y="5154867"/>
                </a:lnTo>
                <a:lnTo>
                  <a:pt x="7374340" y="5148594"/>
                </a:lnTo>
                <a:cubicBezTo>
                  <a:pt x="6554712" y="5070581"/>
                  <a:pt x="5901760" y="4420911"/>
                  <a:pt x="5818673" y="3602772"/>
                </a:cubicBezTo>
                <a:lnTo>
                  <a:pt x="5811326" y="3457272"/>
                </a:lnTo>
                <a:lnTo>
                  <a:pt x="5803996" y="3602447"/>
                </a:lnTo>
                <a:cubicBezTo>
                  <a:pt x="5715533" y="4473527"/>
                  <a:pt x="4979879" y="5153279"/>
                  <a:pt x="4085461" y="5153279"/>
                </a:cubicBezTo>
                <a:cubicBezTo>
                  <a:pt x="3191042" y="5153279"/>
                  <a:pt x="2455389" y="4473527"/>
                  <a:pt x="2366926" y="3602447"/>
                </a:cubicBezTo>
                <a:lnTo>
                  <a:pt x="2358007" y="3425835"/>
                </a:lnTo>
                <a:lnTo>
                  <a:pt x="2349089" y="3602447"/>
                </a:lnTo>
                <a:cubicBezTo>
                  <a:pt x="2260626" y="4473527"/>
                  <a:pt x="1524973" y="5153279"/>
                  <a:pt x="630554" y="5153279"/>
                </a:cubicBezTo>
                <a:cubicBezTo>
                  <a:pt x="451670" y="5153279"/>
                  <a:pt x="279137" y="5126089"/>
                  <a:pt x="116862" y="5075616"/>
                </a:cubicBezTo>
                <a:lnTo>
                  <a:pt x="1" y="5032845"/>
                </a:lnTo>
                <a:lnTo>
                  <a:pt x="1" y="1818807"/>
                </a:lnTo>
                <a:lnTo>
                  <a:pt x="116862" y="1776035"/>
                </a:lnTo>
                <a:cubicBezTo>
                  <a:pt x="279137" y="1725562"/>
                  <a:pt x="451670" y="1698372"/>
                  <a:pt x="630554" y="1698372"/>
                </a:cubicBezTo>
                <a:cubicBezTo>
                  <a:pt x="1524973" y="1698372"/>
                  <a:pt x="2260626" y="2378124"/>
                  <a:pt x="2349089" y="3249203"/>
                </a:cubicBezTo>
                <a:lnTo>
                  <a:pt x="2358007" y="3425816"/>
                </a:lnTo>
                <a:lnTo>
                  <a:pt x="2366926" y="3249203"/>
                </a:lnTo>
                <a:cubicBezTo>
                  <a:pt x="2449490" y="2436196"/>
                  <a:pt x="3095831" y="1789856"/>
                  <a:pt x="3908838" y="1707290"/>
                </a:cubicBezTo>
                <a:lnTo>
                  <a:pt x="4085460" y="1698372"/>
                </a:lnTo>
                <a:lnTo>
                  <a:pt x="3919738" y="1690525"/>
                </a:lnTo>
                <a:cubicBezTo>
                  <a:pt x="3101614" y="1612655"/>
                  <a:pt x="2449861" y="964177"/>
                  <a:pt x="2366927" y="147540"/>
                </a:cubicBezTo>
                <a:close/>
                <a:moveTo>
                  <a:pt x="1" y="0"/>
                </a:moveTo>
                <a:lnTo>
                  <a:pt x="2356540" y="0"/>
                </a:lnTo>
                <a:lnTo>
                  <a:pt x="2349088" y="147540"/>
                </a:lnTo>
                <a:cubicBezTo>
                  <a:pt x="2260627" y="1018619"/>
                  <a:pt x="1524973" y="1698372"/>
                  <a:pt x="630554" y="1698372"/>
                </a:cubicBezTo>
                <a:cubicBezTo>
                  <a:pt x="451670" y="1698372"/>
                  <a:pt x="279137" y="1671182"/>
                  <a:pt x="116862" y="1620709"/>
                </a:cubicBezTo>
                <a:lnTo>
                  <a:pt x="1" y="1577937"/>
                </a:lnTo>
                <a:close/>
              </a:path>
            </a:pathLst>
          </a:custGeom>
          <a:solidFill>
            <a:schemeClr val="bg1">
              <a:lumMod val="75000"/>
            </a:schemeClr>
          </a:solidFill>
        </p:spPr>
        <p:txBody>
          <a:bodyPr wrap="square" anchor="ctr">
            <a:noAutofit/>
          </a:bodyPr>
          <a:lstStyle>
            <a:lvl1pPr algn="r">
              <a:defRPr>
                <a:latin typeface="Aptos" panose="020B0004020202020204" pitchFamily="34" charset="0"/>
                <a:ea typeface="Helvetica Neue" panose="02000503000000020004" pitchFamily="2" charset="0"/>
                <a:cs typeface="Helvetica Neue" panose="02000503000000020004" pitchFamily="2" charset="0"/>
              </a:defRPr>
            </a:lvl1pPr>
          </a:lstStyle>
          <a:p>
            <a:endParaRPr lang="en-US"/>
          </a:p>
        </p:txBody>
      </p:sp>
      <p:sp>
        <p:nvSpPr>
          <p:cNvPr id="16" name="Text Placeholder 20">
            <a:extLst>
              <a:ext uri="{FF2B5EF4-FFF2-40B4-BE49-F238E27FC236}">
                <a16:creationId xmlns:a16="http://schemas.microsoft.com/office/drawing/2014/main" id="{07927128-8048-8223-563D-0F4A7F0E9E47}"/>
              </a:ext>
            </a:extLst>
          </p:cNvPr>
          <p:cNvSpPr>
            <a:spLocks noGrp="1"/>
          </p:cNvSpPr>
          <p:nvPr>
            <p:ph type="body" sz="quarter" idx="14"/>
          </p:nvPr>
        </p:nvSpPr>
        <p:spPr>
          <a:xfrm>
            <a:off x="0" y="0"/>
            <a:ext cx="8147304" cy="6858000"/>
          </a:xfrm>
          <a:gradFill flip="none" rotWithShape="1">
            <a:gsLst>
              <a:gs pos="0">
                <a:srgbClr val="1A0503">
                  <a:alpha val="93000"/>
                </a:srgbClr>
              </a:gs>
              <a:gs pos="100000">
                <a:schemeClr val="accent5">
                  <a:alpha val="0"/>
                </a:schemeClr>
              </a:gs>
              <a:gs pos="49000">
                <a:srgbClr val="451409">
                  <a:alpha val="41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800" dirty="0">
                <a:latin typeface="Aptos" panose="020B0004020202020204" pitchFamily="34" charset="0"/>
                <a:ea typeface="Helvetica Neue" panose="02000503000000020004" pitchFamily="2" charset="0"/>
                <a:cs typeface="Helvetica Neue" panose="02000503000000020004" pitchFamily="2" charset="0"/>
              </a:defRPr>
            </a:lvl1pPr>
          </a:lstStyle>
          <a:p>
            <a:pPr lvl="0" algn="ctr" defTabSz="457200"/>
            <a:endParaRPr lang="en-US"/>
          </a:p>
        </p:txBody>
      </p:sp>
      <p:sp>
        <p:nvSpPr>
          <p:cNvPr id="5" name="Text Placeholder 10">
            <a:extLst>
              <a:ext uri="{FF2B5EF4-FFF2-40B4-BE49-F238E27FC236}">
                <a16:creationId xmlns:a16="http://schemas.microsoft.com/office/drawing/2014/main" id="{7C01B3A5-92A1-6E9E-1EF8-3459ED7ACD09}"/>
              </a:ext>
            </a:extLst>
          </p:cNvPr>
          <p:cNvSpPr>
            <a:spLocks noGrp="1"/>
          </p:cNvSpPr>
          <p:nvPr>
            <p:ph type="body" sz="quarter" idx="10" hasCustomPrompt="1"/>
          </p:nvPr>
        </p:nvSpPr>
        <p:spPr>
          <a:xfrm>
            <a:off x="457200" y="2349264"/>
            <a:ext cx="6839712" cy="2693301"/>
          </a:xfrm>
        </p:spPr>
        <p:txBody>
          <a:bodyPr anchor="b">
            <a:spAutoFit/>
          </a:bodyPr>
          <a:lstStyle>
            <a:lvl1pPr>
              <a:lnSpc>
                <a:spcPct val="80000"/>
              </a:lnSpc>
              <a:spcBef>
                <a:spcPts val="0"/>
              </a:spcBef>
              <a:defRPr sz="72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presentation title here</a:t>
            </a:r>
          </a:p>
        </p:txBody>
      </p:sp>
      <p:sp>
        <p:nvSpPr>
          <p:cNvPr id="6" name="Text Placeholder 12">
            <a:extLst>
              <a:ext uri="{FF2B5EF4-FFF2-40B4-BE49-F238E27FC236}">
                <a16:creationId xmlns:a16="http://schemas.microsoft.com/office/drawing/2014/main" id="{FB8A018C-11D9-C861-4E17-F7D86FD788D8}"/>
              </a:ext>
            </a:extLst>
          </p:cNvPr>
          <p:cNvSpPr>
            <a:spLocks noGrp="1"/>
          </p:cNvSpPr>
          <p:nvPr>
            <p:ph type="body" sz="quarter" idx="11" hasCustomPrompt="1"/>
          </p:nvPr>
        </p:nvSpPr>
        <p:spPr>
          <a:xfrm>
            <a:off x="457200" y="5703213"/>
            <a:ext cx="6839712" cy="369332"/>
          </a:xfrm>
        </p:spPr>
        <p:txBody>
          <a:bodyPr lIns="0" tIns="0" rIns="0" bIns="0">
            <a:spAutoFit/>
          </a:bodyPr>
          <a:lstStyle>
            <a:lvl1pPr>
              <a:defRPr sz="240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7" name="Text Placeholder 14">
            <a:extLst>
              <a:ext uri="{FF2B5EF4-FFF2-40B4-BE49-F238E27FC236}">
                <a16:creationId xmlns:a16="http://schemas.microsoft.com/office/drawing/2014/main" id="{71B69EE6-A9EA-97FB-D157-3573B899BC30}"/>
              </a:ext>
            </a:extLst>
          </p:cNvPr>
          <p:cNvSpPr>
            <a:spLocks noGrp="1"/>
          </p:cNvSpPr>
          <p:nvPr>
            <p:ph type="body" sz="quarter" idx="12" hasCustomPrompt="1"/>
          </p:nvPr>
        </p:nvSpPr>
        <p:spPr>
          <a:xfrm>
            <a:off x="457200" y="682171"/>
            <a:ext cx="1682496" cy="448056"/>
          </a:xfrm>
          <a:prstGeom prst="roundRect">
            <a:avLst>
              <a:gd name="adj" fmla="val 50000"/>
            </a:avLst>
          </a:prstGeom>
          <a:solidFill>
            <a:schemeClr val="bg2">
              <a:alpha val="99000"/>
            </a:schemeClr>
          </a:solidFill>
        </p:spPr>
        <p:txBody>
          <a:bodyPr anchor="ctr"/>
          <a:lstStyle>
            <a:lvl1pPr algn="ctr">
              <a:defRPr sz="18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Date</a:t>
            </a:r>
          </a:p>
        </p:txBody>
      </p:sp>
    </p:spTree>
    <p:extLst>
      <p:ext uri="{BB962C8B-B14F-4D97-AF65-F5344CB8AC3E}">
        <p14:creationId xmlns:p14="http://schemas.microsoft.com/office/powerpoint/2010/main" val="1334020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meline - 6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6E0DC-AF37-3443-D063-6F5E47531CA5}"/>
              </a:ext>
            </a:extLst>
          </p:cNvPr>
          <p:cNvSpPr>
            <a:spLocks noGrp="1"/>
          </p:cNvSpPr>
          <p:nvPr>
            <p:ph type="title"/>
          </p:nvPr>
        </p:nvSpPr>
        <p:spPr/>
        <p:txBody>
          <a:bodyPr/>
          <a:lstStyle>
            <a:lvl1pPr>
              <a:defRPr>
                <a:latin typeface="Aptos" panose="020B0004020202020204" pitchFamily="34" charset="0"/>
                <a:ea typeface="Helvetica Neue" panose="02000503000000020004" pitchFamily="2" charset="0"/>
                <a:cs typeface="Helvetica Neue" panose="02000503000000020004" pitchFamily="2" charset="0"/>
              </a:defRPr>
            </a:lvl1pPr>
          </a:lstStyle>
          <a:p>
            <a:r>
              <a:rPr lang="en-US"/>
              <a:t>Click to edit Master title style</a:t>
            </a:r>
          </a:p>
        </p:txBody>
      </p:sp>
      <p:sp>
        <p:nvSpPr>
          <p:cNvPr id="26" name="Text Placeholder 5">
            <a:extLst>
              <a:ext uri="{FF2B5EF4-FFF2-40B4-BE49-F238E27FC236}">
                <a16:creationId xmlns:a16="http://schemas.microsoft.com/office/drawing/2014/main" id="{64B1C054-2F39-1EE1-7F3F-AAA067831362}"/>
              </a:ext>
            </a:extLst>
          </p:cNvPr>
          <p:cNvSpPr>
            <a:spLocks noGrp="1"/>
          </p:cNvSpPr>
          <p:nvPr userDrawn="1">
            <p:ph type="body" sz="quarter" idx="12" hasCustomPrompt="1"/>
          </p:nvPr>
        </p:nvSpPr>
        <p:spPr>
          <a:xfrm>
            <a:off x="457200" y="931893"/>
            <a:ext cx="11277608" cy="307777"/>
          </a:xfrm>
        </p:spPr>
        <p:txBody>
          <a:bodyPr>
            <a:spAutoFit/>
          </a:bodyPr>
          <a:lstStyle>
            <a:lvl1pPr>
              <a:defRPr sz="2000">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27" name="TextBox 26">
            <a:extLst>
              <a:ext uri="{FF2B5EF4-FFF2-40B4-BE49-F238E27FC236}">
                <a16:creationId xmlns:a16="http://schemas.microsoft.com/office/drawing/2014/main" id="{5DCC1621-E98A-4545-F20C-2C705D42C157}"/>
              </a:ext>
            </a:extLst>
          </p:cNvPr>
          <p:cNvSpPr txBox="1"/>
          <p:nvPr userDrawn="1"/>
        </p:nvSpPr>
        <p:spPr>
          <a:xfrm>
            <a:off x="11299062" y="6134100"/>
            <a:ext cx="435742" cy="7239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tx1"/>
                </a:solidFill>
                <a:latin typeface="Aptos" panose="020B0004020202020204" pitchFamily="34" charset="0"/>
                <a:ea typeface="Helvetica Neue" panose="02000503000000020004" pitchFamily="2" charset="0"/>
                <a:cs typeface="Helvetica Neue" panose="02000503000000020004" pitchFamily="2" charset="0"/>
              </a:rPr>
              <a:pPr algn="r"/>
              <a:t>‹#›</a:t>
            </a:fld>
            <a:endParaRPr lang="en-US" sz="1350">
              <a:solidFill>
                <a:schemeClr val="tx1"/>
              </a:solidFill>
              <a:latin typeface="Aptos" panose="020B0004020202020204" pitchFamily="34" charset="0"/>
              <a:ea typeface="Helvetica Neue" panose="02000503000000020004" pitchFamily="2" charset="0"/>
              <a:cs typeface="Helvetica Neue" panose="02000503000000020004" pitchFamily="2" charset="0"/>
            </a:endParaRPr>
          </a:p>
        </p:txBody>
      </p:sp>
      <p:sp>
        <p:nvSpPr>
          <p:cNvPr id="28" name="TextBox 27">
            <a:extLst>
              <a:ext uri="{FF2B5EF4-FFF2-40B4-BE49-F238E27FC236}">
                <a16:creationId xmlns:a16="http://schemas.microsoft.com/office/drawing/2014/main" id="{1BEEB298-36A5-0624-BBA0-739F36BABE74}"/>
              </a:ext>
            </a:extLst>
          </p:cNvPr>
          <p:cNvSpPr txBox="1"/>
          <p:nvPr userDrawn="1"/>
        </p:nvSpPr>
        <p:spPr>
          <a:xfrm>
            <a:off x="8572500" y="6134100"/>
            <a:ext cx="2726562" cy="723900"/>
          </a:xfrm>
          <a:prstGeom prst="rect">
            <a:avLst/>
          </a:prstGeom>
          <a:noFill/>
        </p:spPr>
        <p:txBody>
          <a:bodyPr wrap="square" lIns="0" tIns="0" rIns="0" bIns="0" rtlCol="0" anchor="ctr" anchorCtr="0">
            <a:noAutofit/>
          </a:bodyPr>
          <a:lstStyle/>
          <a:p>
            <a:pPr marL="0" algn="r" defTabSz="457200" rtl="0" eaLnBrk="1" latinLnBrk="0" hangingPunct="1"/>
            <a:r>
              <a:rPr lang="en-US" sz="900" kern="1200">
                <a:solidFill>
                  <a:schemeClr val="tx1"/>
                </a:solidFill>
                <a:latin typeface="Aptos" panose="020B0004020202020204" pitchFamily="34" charset="0"/>
                <a:ea typeface="Helvetica Neue" panose="02000503000000020004" pitchFamily="2" charset="0"/>
                <a:cs typeface="Helvetica Neue" panose="02000503000000020004" pitchFamily="2" charset="0"/>
              </a:rPr>
              <a:t>© 2024 Project Management Institute   |   PMI.ORG</a:t>
            </a:r>
          </a:p>
        </p:txBody>
      </p:sp>
      <p:cxnSp>
        <p:nvCxnSpPr>
          <p:cNvPr id="6" name="Straight Connector 5">
            <a:extLst>
              <a:ext uri="{FF2B5EF4-FFF2-40B4-BE49-F238E27FC236}">
                <a16:creationId xmlns:a16="http://schemas.microsoft.com/office/drawing/2014/main" id="{DB21AAB7-367D-9C73-AEA7-E9B8D0969B47}"/>
              </a:ext>
            </a:extLst>
          </p:cNvPr>
          <p:cNvCxnSpPr>
            <a:cxnSpLocks/>
          </p:cNvCxnSpPr>
          <p:nvPr userDrawn="1"/>
        </p:nvCxnSpPr>
        <p:spPr>
          <a:xfrm>
            <a:off x="914221" y="2583205"/>
            <a:ext cx="244295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18F148D-7523-3CD6-512D-A046AED7D06C}"/>
              </a:ext>
            </a:extLst>
          </p:cNvPr>
          <p:cNvCxnSpPr>
            <a:cxnSpLocks/>
          </p:cNvCxnSpPr>
          <p:nvPr userDrawn="1"/>
        </p:nvCxnSpPr>
        <p:spPr>
          <a:xfrm>
            <a:off x="4343221" y="2583205"/>
            <a:ext cx="244295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A4653B-6644-C7C5-4DFA-E270E3DCBC2D}"/>
              </a:ext>
            </a:extLst>
          </p:cNvPr>
          <p:cNvCxnSpPr>
            <a:cxnSpLocks/>
          </p:cNvCxnSpPr>
          <p:nvPr userDrawn="1"/>
        </p:nvCxnSpPr>
        <p:spPr>
          <a:xfrm>
            <a:off x="7841859" y="2583205"/>
            <a:ext cx="244295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48DC06E-7B84-D060-7B4C-35CF5B2BCE48}"/>
              </a:ext>
            </a:extLst>
          </p:cNvPr>
          <p:cNvCxnSpPr>
            <a:cxnSpLocks/>
          </p:cNvCxnSpPr>
          <p:nvPr userDrawn="1"/>
        </p:nvCxnSpPr>
        <p:spPr>
          <a:xfrm flipV="1">
            <a:off x="606425" y="1676400"/>
            <a:ext cx="0" cy="2087487"/>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9F51456-407C-8927-12F4-A459D42CA761}"/>
              </a:ext>
            </a:extLst>
          </p:cNvPr>
          <p:cNvCxnSpPr>
            <a:cxnSpLocks/>
          </p:cNvCxnSpPr>
          <p:nvPr userDrawn="1"/>
        </p:nvCxnSpPr>
        <p:spPr>
          <a:xfrm flipV="1">
            <a:off x="4035425" y="1676400"/>
            <a:ext cx="0" cy="2087487"/>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89D2D9-A11A-398D-4CFA-7A5A076AE1AC}"/>
              </a:ext>
            </a:extLst>
          </p:cNvPr>
          <p:cNvCxnSpPr>
            <a:cxnSpLocks/>
          </p:cNvCxnSpPr>
          <p:nvPr userDrawn="1"/>
        </p:nvCxnSpPr>
        <p:spPr>
          <a:xfrm flipV="1">
            <a:off x="7534063" y="1676400"/>
            <a:ext cx="0" cy="2087486"/>
          </a:xfrm>
          <a:prstGeom prst="line">
            <a:avLst/>
          </a:prstGeom>
          <a:ln>
            <a:solidFill>
              <a:schemeClr val="accent5"/>
            </a:solidFil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22445A4-1042-DED9-BF12-2D72F7A30741}"/>
              </a:ext>
            </a:extLst>
          </p:cNvPr>
          <p:cNvCxnSpPr>
            <a:cxnSpLocks/>
          </p:cNvCxnSpPr>
          <p:nvPr userDrawn="1"/>
        </p:nvCxnSpPr>
        <p:spPr>
          <a:xfrm>
            <a:off x="2357857" y="5204216"/>
            <a:ext cx="244295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A2CB34B-820D-8409-F121-58C3E93DB2BD}"/>
              </a:ext>
            </a:extLst>
          </p:cNvPr>
          <p:cNvCxnSpPr>
            <a:cxnSpLocks/>
          </p:cNvCxnSpPr>
          <p:nvPr userDrawn="1"/>
        </p:nvCxnSpPr>
        <p:spPr>
          <a:xfrm>
            <a:off x="5786857" y="5204216"/>
            <a:ext cx="244295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66B8FDB-CDC2-80FA-CD1C-D033F968388B}"/>
              </a:ext>
            </a:extLst>
          </p:cNvPr>
          <p:cNvCxnSpPr>
            <a:cxnSpLocks/>
          </p:cNvCxnSpPr>
          <p:nvPr userDrawn="1"/>
        </p:nvCxnSpPr>
        <p:spPr>
          <a:xfrm>
            <a:off x="9285495" y="5204216"/>
            <a:ext cx="244295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12E0E98-12D1-5215-E4EF-F0BEBE805A45}"/>
              </a:ext>
            </a:extLst>
          </p:cNvPr>
          <p:cNvCxnSpPr>
            <a:cxnSpLocks/>
          </p:cNvCxnSpPr>
          <p:nvPr userDrawn="1"/>
        </p:nvCxnSpPr>
        <p:spPr>
          <a:xfrm>
            <a:off x="2050061" y="4046613"/>
            <a:ext cx="0" cy="2087488"/>
          </a:xfrm>
          <a:prstGeom prst="line">
            <a:avLst/>
          </a:prstGeom>
          <a:ln>
            <a:solidFill>
              <a:schemeClr val="accent5"/>
            </a:solidFil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902DC21-CE15-151F-B9C0-5A6B0F2EB31A}"/>
              </a:ext>
            </a:extLst>
          </p:cNvPr>
          <p:cNvCxnSpPr>
            <a:cxnSpLocks/>
          </p:cNvCxnSpPr>
          <p:nvPr userDrawn="1"/>
        </p:nvCxnSpPr>
        <p:spPr>
          <a:xfrm>
            <a:off x="5479061" y="4046613"/>
            <a:ext cx="0" cy="2087488"/>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49BE142-E99E-FD52-7DB3-425410DCC40C}"/>
              </a:ext>
            </a:extLst>
          </p:cNvPr>
          <p:cNvCxnSpPr>
            <a:cxnSpLocks/>
          </p:cNvCxnSpPr>
          <p:nvPr userDrawn="1"/>
        </p:nvCxnSpPr>
        <p:spPr>
          <a:xfrm>
            <a:off x="8977699" y="4046613"/>
            <a:ext cx="0" cy="2087488"/>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8FEA1A0-C09E-F045-F3DD-73B452AF2B34}"/>
              </a:ext>
            </a:extLst>
          </p:cNvPr>
          <p:cNvCxnSpPr>
            <a:cxnSpLocks/>
          </p:cNvCxnSpPr>
          <p:nvPr userDrawn="1"/>
        </p:nvCxnSpPr>
        <p:spPr>
          <a:xfrm>
            <a:off x="0" y="3905251"/>
            <a:ext cx="12192000" cy="0"/>
          </a:xfrm>
          <a:prstGeom prst="line">
            <a:avLst/>
          </a:prstGeom>
          <a:ln w="12700">
            <a:solidFill>
              <a:srgbClr val="000000"/>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1EA091AA-B59D-B49C-E38C-E189F0575A06}"/>
              </a:ext>
            </a:extLst>
          </p:cNvPr>
          <p:cNvGrpSpPr/>
          <p:nvPr userDrawn="1"/>
        </p:nvGrpSpPr>
        <p:grpSpPr>
          <a:xfrm>
            <a:off x="457200" y="3754375"/>
            <a:ext cx="301752" cy="301752"/>
            <a:chOff x="457200" y="3754375"/>
            <a:chExt cx="301752" cy="301752"/>
          </a:xfrm>
        </p:grpSpPr>
        <p:sp>
          <p:nvSpPr>
            <p:cNvPr id="52" name="Oval 51">
              <a:extLst>
                <a:ext uri="{FF2B5EF4-FFF2-40B4-BE49-F238E27FC236}">
                  <a16:creationId xmlns:a16="http://schemas.microsoft.com/office/drawing/2014/main" id="{0430C8A8-5299-F7D9-64BD-E233EBB2F10E}"/>
                </a:ext>
              </a:extLst>
            </p:cNvPr>
            <p:cNvSpPr/>
            <p:nvPr/>
          </p:nvSpPr>
          <p:spPr>
            <a:xfrm>
              <a:off x="457200" y="3754375"/>
              <a:ext cx="301752" cy="301752"/>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53" name="Oval 52">
              <a:extLst>
                <a:ext uri="{FF2B5EF4-FFF2-40B4-BE49-F238E27FC236}">
                  <a16:creationId xmlns:a16="http://schemas.microsoft.com/office/drawing/2014/main" id="{1CC8AB21-5868-ED1B-185C-2F1B6FE6007C}"/>
                </a:ext>
              </a:extLst>
            </p:cNvPr>
            <p:cNvSpPr/>
            <p:nvPr/>
          </p:nvSpPr>
          <p:spPr>
            <a:xfrm>
              <a:off x="530068" y="3827243"/>
              <a:ext cx="156017" cy="15601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grpSp>
      <p:grpSp>
        <p:nvGrpSpPr>
          <p:cNvPr id="54" name="Group 53">
            <a:extLst>
              <a:ext uri="{FF2B5EF4-FFF2-40B4-BE49-F238E27FC236}">
                <a16:creationId xmlns:a16="http://schemas.microsoft.com/office/drawing/2014/main" id="{526B03FB-6319-50CA-D628-FB9AEF43729D}"/>
              </a:ext>
            </a:extLst>
          </p:cNvPr>
          <p:cNvGrpSpPr/>
          <p:nvPr userDrawn="1"/>
        </p:nvGrpSpPr>
        <p:grpSpPr>
          <a:xfrm>
            <a:off x="3886200" y="3754375"/>
            <a:ext cx="301752" cy="301752"/>
            <a:chOff x="3886200" y="3754375"/>
            <a:chExt cx="301752" cy="301752"/>
          </a:xfrm>
        </p:grpSpPr>
        <p:sp>
          <p:nvSpPr>
            <p:cNvPr id="55" name="Oval 54">
              <a:extLst>
                <a:ext uri="{FF2B5EF4-FFF2-40B4-BE49-F238E27FC236}">
                  <a16:creationId xmlns:a16="http://schemas.microsoft.com/office/drawing/2014/main" id="{BD6CCDCB-3F47-5F9C-0BBD-0ED5E6E0DD24}"/>
                </a:ext>
              </a:extLst>
            </p:cNvPr>
            <p:cNvSpPr/>
            <p:nvPr/>
          </p:nvSpPr>
          <p:spPr>
            <a:xfrm>
              <a:off x="3886200" y="3754375"/>
              <a:ext cx="301752" cy="301752"/>
            </a:xfrm>
            <a:prstGeom prst="ellipse">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56" name="Oval 55">
              <a:extLst>
                <a:ext uri="{FF2B5EF4-FFF2-40B4-BE49-F238E27FC236}">
                  <a16:creationId xmlns:a16="http://schemas.microsoft.com/office/drawing/2014/main" id="{108B5059-14A7-6D21-D62C-B4C04C7081EA}"/>
                </a:ext>
              </a:extLst>
            </p:cNvPr>
            <p:cNvSpPr/>
            <p:nvPr/>
          </p:nvSpPr>
          <p:spPr>
            <a:xfrm>
              <a:off x="3959068" y="3827243"/>
              <a:ext cx="156017" cy="15601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grpSp>
      <p:grpSp>
        <p:nvGrpSpPr>
          <p:cNvPr id="57" name="Group 56">
            <a:extLst>
              <a:ext uri="{FF2B5EF4-FFF2-40B4-BE49-F238E27FC236}">
                <a16:creationId xmlns:a16="http://schemas.microsoft.com/office/drawing/2014/main" id="{7BE93E8D-4455-3321-253D-711AB46C27E7}"/>
              </a:ext>
            </a:extLst>
          </p:cNvPr>
          <p:cNvGrpSpPr/>
          <p:nvPr userDrawn="1"/>
        </p:nvGrpSpPr>
        <p:grpSpPr>
          <a:xfrm>
            <a:off x="1900836" y="3754375"/>
            <a:ext cx="301752" cy="301752"/>
            <a:chOff x="1900836" y="3754375"/>
            <a:chExt cx="301752" cy="301752"/>
          </a:xfrm>
        </p:grpSpPr>
        <p:sp>
          <p:nvSpPr>
            <p:cNvPr id="58" name="Oval 57">
              <a:extLst>
                <a:ext uri="{FF2B5EF4-FFF2-40B4-BE49-F238E27FC236}">
                  <a16:creationId xmlns:a16="http://schemas.microsoft.com/office/drawing/2014/main" id="{6551E2B3-2A94-D855-3B19-A774093C3D3C}"/>
                </a:ext>
              </a:extLst>
            </p:cNvPr>
            <p:cNvSpPr/>
            <p:nvPr/>
          </p:nvSpPr>
          <p:spPr>
            <a:xfrm flipV="1">
              <a:off x="1900836" y="3754375"/>
              <a:ext cx="301752" cy="301752"/>
            </a:xfrm>
            <a:prstGeom prst="ellipse">
              <a:avLst/>
            </a:pr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59" name="Oval 58">
              <a:extLst>
                <a:ext uri="{FF2B5EF4-FFF2-40B4-BE49-F238E27FC236}">
                  <a16:creationId xmlns:a16="http://schemas.microsoft.com/office/drawing/2014/main" id="{8A008512-EAB6-E9DA-751C-F221FD926A0F}"/>
                </a:ext>
              </a:extLst>
            </p:cNvPr>
            <p:cNvSpPr/>
            <p:nvPr/>
          </p:nvSpPr>
          <p:spPr>
            <a:xfrm flipV="1">
              <a:off x="1973704" y="3827243"/>
              <a:ext cx="156017" cy="15601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grpSp>
      <p:grpSp>
        <p:nvGrpSpPr>
          <p:cNvPr id="60" name="Group 59">
            <a:extLst>
              <a:ext uri="{FF2B5EF4-FFF2-40B4-BE49-F238E27FC236}">
                <a16:creationId xmlns:a16="http://schemas.microsoft.com/office/drawing/2014/main" id="{947E4098-4941-C2F8-ACB6-678B4483FA5B}"/>
              </a:ext>
            </a:extLst>
          </p:cNvPr>
          <p:cNvGrpSpPr/>
          <p:nvPr userDrawn="1"/>
        </p:nvGrpSpPr>
        <p:grpSpPr>
          <a:xfrm>
            <a:off x="5329836" y="3754375"/>
            <a:ext cx="301752" cy="301752"/>
            <a:chOff x="5329836" y="3754375"/>
            <a:chExt cx="301752" cy="301752"/>
          </a:xfrm>
        </p:grpSpPr>
        <p:sp>
          <p:nvSpPr>
            <p:cNvPr id="61" name="Oval 60">
              <a:extLst>
                <a:ext uri="{FF2B5EF4-FFF2-40B4-BE49-F238E27FC236}">
                  <a16:creationId xmlns:a16="http://schemas.microsoft.com/office/drawing/2014/main" id="{43A01D10-0EFD-6DEF-F7BB-E854A2C39CF2}"/>
                </a:ext>
              </a:extLst>
            </p:cNvPr>
            <p:cNvSpPr/>
            <p:nvPr/>
          </p:nvSpPr>
          <p:spPr>
            <a:xfrm flipV="1">
              <a:off x="5329836" y="3754375"/>
              <a:ext cx="301752" cy="301752"/>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62" name="Oval 61">
              <a:extLst>
                <a:ext uri="{FF2B5EF4-FFF2-40B4-BE49-F238E27FC236}">
                  <a16:creationId xmlns:a16="http://schemas.microsoft.com/office/drawing/2014/main" id="{5B2426CA-0E9C-D1DD-B24C-5BB2AE4DB4EF}"/>
                </a:ext>
              </a:extLst>
            </p:cNvPr>
            <p:cNvSpPr/>
            <p:nvPr/>
          </p:nvSpPr>
          <p:spPr>
            <a:xfrm flipV="1">
              <a:off x="5402704" y="3827243"/>
              <a:ext cx="156017" cy="15601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grpSp>
      <p:grpSp>
        <p:nvGrpSpPr>
          <p:cNvPr id="63" name="Group 62">
            <a:extLst>
              <a:ext uri="{FF2B5EF4-FFF2-40B4-BE49-F238E27FC236}">
                <a16:creationId xmlns:a16="http://schemas.microsoft.com/office/drawing/2014/main" id="{A1AA47CA-F9DC-298C-2292-B5AF0ABA991F}"/>
              </a:ext>
            </a:extLst>
          </p:cNvPr>
          <p:cNvGrpSpPr/>
          <p:nvPr userDrawn="1"/>
        </p:nvGrpSpPr>
        <p:grpSpPr>
          <a:xfrm>
            <a:off x="8828474" y="3754375"/>
            <a:ext cx="301752" cy="301752"/>
            <a:chOff x="8828474" y="3754375"/>
            <a:chExt cx="301752" cy="301752"/>
          </a:xfrm>
        </p:grpSpPr>
        <p:sp>
          <p:nvSpPr>
            <p:cNvPr id="64" name="Oval 63">
              <a:extLst>
                <a:ext uri="{FF2B5EF4-FFF2-40B4-BE49-F238E27FC236}">
                  <a16:creationId xmlns:a16="http://schemas.microsoft.com/office/drawing/2014/main" id="{35F045B9-D618-6679-E2B6-93F55585E46A}"/>
                </a:ext>
              </a:extLst>
            </p:cNvPr>
            <p:cNvSpPr/>
            <p:nvPr/>
          </p:nvSpPr>
          <p:spPr>
            <a:xfrm flipV="1">
              <a:off x="8828474" y="3754375"/>
              <a:ext cx="301752" cy="301752"/>
            </a:xfrm>
            <a:prstGeom prst="ellipse">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65" name="Oval 64">
              <a:extLst>
                <a:ext uri="{FF2B5EF4-FFF2-40B4-BE49-F238E27FC236}">
                  <a16:creationId xmlns:a16="http://schemas.microsoft.com/office/drawing/2014/main" id="{BBA1257B-6FC9-95A4-BF32-4A97DBDDE346}"/>
                </a:ext>
              </a:extLst>
            </p:cNvPr>
            <p:cNvSpPr/>
            <p:nvPr/>
          </p:nvSpPr>
          <p:spPr>
            <a:xfrm flipV="1">
              <a:off x="8901342" y="3827243"/>
              <a:ext cx="156017" cy="15601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grpSp>
      <p:grpSp>
        <p:nvGrpSpPr>
          <p:cNvPr id="66" name="Group 65">
            <a:extLst>
              <a:ext uri="{FF2B5EF4-FFF2-40B4-BE49-F238E27FC236}">
                <a16:creationId xmlns:a16="http://schemas.microsoft.com/office/drawing/2014/main" id="{F32CC69D-DCC3-B6A1-D8E4-8E105E7F2D07}"/>
              </a:ext>
            </a:extLst>
          </p:cNvPr>
          <p:cNvGrpSpPr/>
          <p:nvPr userDrawn="1"/>
        </p:nvGrpSpPr>
        <p:grpSpPr>
          <a:xfrm>
            <a:off x="7383187" y="3754375"/>
            <a:ext cx="301752" cy="301752"/>
            <a:chOff x="7383187" y="3754375"/>
            <a:chExt cx="301752" cy="301752"/>
          </a:xfrm>
        </p:grpSpPr>
        <p:sp>
          <p:nvSpPr>
            <p:cNvPr id="67" name="Oval 66">
              <a:extLst>
                <a:ext uri="{FF2B5EF4-FFF2-40B4-BE49-F238E27FC236}">
                  <a16:creationId xmlns:a16="http://schemas.microsoft.com/office/drawing/2014/main" id="{C2087FCF-5275-7226-4513-1CA76328CAA3}"/>
                </a:ext>
              </a:extLst>
            </p:cNvPr>
            <p:cNvSpPr/>
            <p:nvPr/>
          </p:nvSpPr>
          <p:spPr>
            <a:xfrm flipV="1">
              <a:off x="7383187" y="3754375"/>
              <a:ext cx="301752" cy="301752"/>
            </a:xfrm>
            <a:prstGeom prst="ellipse">
              <a:avLst/>
            </a:pr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68" name="Oval 67">
              <a:extLst>
                <a:ext uri="{FF2B5EF4-FFF2-40B4-BE49-F238E27FC236}">
                  <a16:creationId xmlns:a16="http://schemas.microsoft.com/office/drawing/2014/main" id="{EA46E227-CB11-17D1-AC37-2F6484B8BE4E}"/>
                </a:ext>
              </a:extLst>
            </p:cNvPr>
            <p:cNvSpPr/>
            <p:nvPr/>
          </p:nvSpPr>
          <p:spPr>
            <a:xfrm flipV="1">
              <a:off x="7456055" y="3827243"/>
              <a:ext cx="156017" cy="15601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grpSp>
      <p:sp>
        <p:nvSpPr>
          <p:cNvPr id="69" name="Text Placeholder 30">
            <a:extLst>
              <a:ext uri="{FF2B5EF4-FFF2-40B4-BE49-F238E27FC236}">
                <a16:creationId xmlns:a16="http://schemas.microsoft.com/office/drawing/2014/main" id="{14797CAD-142B-DACD-FE33-F9777679F9F2}"/>
              </a:ext>
            </a:extLst>
          </p:cNvPr>
          <p:cNvSpPr>
            <a:spLocks noGrp="1"/>
          </p:cNvSpPr>
          <p:nvPr>
            <p:ph type="body" sz="quarter" idx="13" hasCustomPrompt="1"/>
          </p:nvPr>
        </p:nvSpPr>
        <p:spPr>
          <a:xfrm>
            <a:off x="915728" y="1676401"/>
            <a:ext cx="2441448" cy="715581"/>
          </a:xfrm>
        </p:spPr>
        <p:txBody>
          <a:bodyPr>
            <a:spAutoFit/>
          </a:bodyPr>
          <a:lstStyle>
            <a:lvl1pPr>
              <a:spcBef>
                <a:spcPts val="0"/>
              </a:spcBef>
              <a:spcAft>
                <a:spcPts val="300"/>
              </a:spcAft>
              <a:defRPr sz="1200" cap="all" spc="300" baseline="0">
                <a:latin typeface="Aptos" panose="020B0004020202020204" pitchFamily="34" charset="0"/>
                <a:ea typeface="Helvetica Neue" panose="02000503000000020004" pitchFamily="2" charset="0"/>
                <a:cs typeface="Helvetica Neue" panose="02000503000000020004" pitchFamily="2" charset="0"/>
              </a:defRPr>
            </a:lvl1pPr>
            <a:lvl2pPr marL="0" indent="0">
              <a:spcBef>
                <a:spcPts val="0"/>
              </a:spcBef>
              <a:spcAft>
                <a:spcPts val="300"/>
              </a:spcAft>
              <a:buNone/>
              <a:defRPr sz="1600" b="1">
                <a:latin typeface="Aptos" panose="020B0004020202020204" pitchFamily="34" charset="0"/>
                <a:ea typeface="Helvetica Neue" panose="02000503000000020004" pitchFamily="2" charset="0"/>
                <a:cs typeface="Helvetica Neue" panose="02000503000000020004" pitchFamily="2" charset="0"/>
              </a:defRPr>
            </a:lvl2pPr>
          </a:lstStyle>
          <a:p>
            <a:pPr lvl="0"/>
            <a:r>
              <a:rPr lang="en-US"/>
              <a:t>Date</a:t>
            </a:r>
          </a:p>
          <a:p>
            <a:pPr lvl="1"/>
            <a:r>
              <a:rPr lang="en-US"/>
              <a:t>Insert header here</a:t>
            </a:r>
            <a:br>
              <a:rPr lang="en-US"/>
            </a:br>
            <a:r>
              <a:rPr lang="en-US"/>
              <a:t>2 lines max, 16pt</a:t>
            </a:r>
          </a:p>
        </p:txBody>
      </p:sp>
      <p:sp>
        <p:nvSpPr>
          <p:cNvPr id="70" name="Text Placeholder 32">
            <a:extLst>
              <a:ext uri="{FF2B5EF4-FFF2-40B4-BE49-F238E27FC236}">
                <a16:creationId xmlns:a16="http://schemas.microsoft.com/office/drawing/2014/main" id="{6EF2DCFD-3FB2-EFEB-8B69-BDC10172A6BE}"/>
              </a:ext>
            </a:extLst>
          </p:cNvPr>
          <p:cNvSpPr>
            <a:spLocks noGrp="1"/>
          </p:cNvSpPr>
          <p:nvPr>
            <p:ph type="body" sz="quarter" idx="14"/>
          </p:nvPr>
        </p:nvSpPr>
        <p:spPr>
          <a:xfrm>
            <a:off x="915728" y="2774426"/>
            <a:ext cx="2441448" cy="740664"/>
          </a:xfrm>
          <a:noFill/>
        </p:spPr>
        <p:txBody>
          <a:bodyPr/>
          <a:lstStyle>
            <a:lvl1pPr>
              <a:defRPr sz="12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71" name="Text Placeholder 30">
            <a:extLst>
              <a:ext uri="{FF2B5EF4-FFF2-40B4-BE49-F238E27FC236}">
                <a16:creationId xmlns:a16="http://schemas.microsoft.com/office/drawing/2014/main" id="{0F2F76F2-CF8C-EC7A-A23F-9DA407F5B4CA}"/>
              </a:ext>
            </a:extLst>
          </p:cNvPr>
          <p:cNvSpPr>
            <a:spLocks noGrp="1"/>
          </p:cNvSpPr>
          <p:nvPr>
            <p:ph type="body" sz="quarter" idx="15" hasCustomPrompt="1"/>
          </p:nvPr>
        </p:nvSpPr>
        <p:spPr>
          <a:xfrm>
            <a:off x="4343221" y="1676401"/>
            <a:ext cx="2441448" cy="715581"/>
          </a:xfrm>
        </p:spPr>
        <p:txBody>
          <a:bodyPr>
            <a:spAutoFit/>
          </a:bodyPr>
          <a:lstStyle>
            <a:lvl1pPr>
              <a:spcBef>
                <a:spcPts val="0"/>
              </a:spcBef>
              <a:spcAft>
                <a:spcPts val="300"/>
              </a:spcAft>
              <a:defRPr sz="1200" cap="all" spc="300" baseline="0">
                <a:latin typeface="Aptos" panose="020B0004020202020204" pitchFamily="34" charset="0"/>
                <a:ea typeface="Helvetica Neue" panose="02000503000000020004" pitchFamily="2" charset="0"/>
                <a:cs typeface="Helvetica Neue" panose="02000503000000020004" pitchFamily="2" charset="0"/>
              </a:defRPr>
            </a:lvl1pPr>
            <a:lvl2pPr marL="0" indent="0">
              <a:spcBef>
                <a:spcPts val="0"/>
              </a:spcBef>
              <a:spcAft>
                <a:spcPts val="300"/>
              </a:spcAft>
              <a:buNone/>
              <a:defRPr sz="1600" b="1">
                <a:latin typeface="Aptos" panose="020B0004020202020204" pitchFamily="34" charset="0"/>
                <a:ea typeface="Helvetica Neue" panose="02000503000000020004" pitchFamily="2" charset="0"/>
                <a:cs typeface="Helvetica Neue" panose="02000503000000020004" pitchFamily="2" charset="0"/>
              </a:defRPr>
            </a:lvl2pPr>
          </a:lstStyle>
          <a:p>
            <a:pPr lvl="0"/>
            <a:r>
              <a:rPr lang="en-US"/>
              <a:t>Date</a:t>
            </a:r>
          </a:p>
          <a:p>
            <a:pPr lvl="1"/>
            <a:r>
              <a:rPr lang="en-US"/>
              <a:t>Insert header here</a:t>
            </a:r>
            <a:br>
              <a:rPr lang="en-US"/>
            </a:br>
            <a:r>
              <a:rPr lang="en-US"/>
              <a:t>2 lines max, 16pt</a:t>
            </a:r>
          </a:p>
        </p:txBody>
      </p:sp>
      <p:sp>
        <p:nvSpPr>
          <p:cNvPr id="72" name="Text Placeholder 32">
            <a:extLst>
              <a:ext uri="{FF2B5EF4-FFF2-40B4-BE49-F238E27FC236}">
                <a16:creationId xmlns:a16="http://schemas.microsoft.com/office/drawing/2014/main" id="{7F2FE303-86FE-3E99-7A05-6D93BEB9D86F}"/>
              </a:ext>
            </a:extLst>
          </p:cNvPr>
          <p:cNvSpPr>
            <a:spLocks noGrp="1"/>
          </p:cNvSpPr>
          <p:nvPr>
            <p:ph type="body" sz="quarter" idx="16"/>
          </p:nvPr>
        </p:nvSpPr>
        <p:spPr>
          <a:xfrm>
            <a:off x="4343221" y="2774426"/>
            <a:ext cx="2441448" cy="740664"/>
          </a:xfrm>
          <a:noFill/>
        </p:spPr>
        <p:txBody>
          <a:bodyPr/>
          <a:lstStyle>
            <a:lvl1pPr>
              <a:defRPr sz="12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73" name="Text Placeholder 30">
            <a:extLst>
              <a:ext uri="{FF2B5EF4-FFF2-40B4-BE49-F238E27FC236}">
                <a16:creationId xmlns:a16="http://schemas.microsoft.com/office/drawing/2014/main" id="{31492847-E8AC-7940-8951-29161CD0B09B}"/>
              </a:ext>
            </a:extLst>
          </p:cNvPr>
          <p:cNvSpPr>
            <a:spLocks noGrp="1"/>
          </p:cNvSpPr>
          <p:nvPr>
            <p:ph type="body" sz="quarter" idx="17" hasCustomPrompt="1"/>
          </p:nvPr>
        </p:nvSpPr>
        <p:spPr>
          <a:xfrm>
            <a:off x="7841859" y="1676401"/>
            <a:ext cx="2441448" cy="715581"/>
          </a:xfrm>
        </p:spPr>
        <p:txBody>
          <a:bodyPr>
            <a:spAutoFit/>
          </a:bodyPr>
          <a:lstStyle>
            <a:lvl1pPr>
              <a:spcBef>
                <a:spcPts val="0"/>
              </a:spcBef>
              <a:spcAft>
                <a:spcPts val="300"/>
              </a:spcAft>
              <a:defRPr sz="1200" cap="all" spc="300" baseline="0">
                <a:latin typeface="Aptos" panose="020B0004020202020204" pitchFamily="34" charset="0"/>
                <a:ea typeface="Helvetica Neue" panose="02000503000000020004" pitchFamily="2" charset="0"/>
                <a:cs typeface="Helvetica Neue" panose="02000503000000020004" pitchFamily="2" charset="0"/>
              </a:defRPr>
            </a:lvl1pPr>
            <a:lvl2pPr marL="0" indent="0">
              <a:spcBef>
                <a:spcPts val="0"/>
              </a:spcBef>
              <a:spcAft>
                <a:spcPts val="300"/>
              </a:spcAft>
              <a:buNone/>
              <a:defRPr sz="1600" b="1">
                <a:latin typeface="Aptos" panose="020B0004020202020204" pitchFamily="34" charset="0"/>
                <a:ea typeface="Helvetica Neue" panose="02000503000000020004" pitchFamily="2" charset="0"/>
                <a:cs typeface="Helvetica Neue" panose="02000503000000020004" pitchFamily="2" charset="0"/>
              </a:defRPr>
            </a:lvl2pPr>
          </a:lstStyle>
          <a:p>
            <a:pPr lvl="0"/>
            <a:r>
              <a:rPr lang="en-US"/>
              <a:t>Date</a:t>
            </a:r>
          </a:p>
          <a:p>
            <a:pPr lvl="1"/>
            <a:r>
              <a:rPr lang="en-US"/>
              <a:t>Insert header here</a:t>
            </a:r>
            <a:br>
              <a:rPr lang="en-US"/>
            </a:br>
            <a:r>
              <a:rPr lang="en-US"/>
              <a:t>2 lines max, 16pt</a:t>
            </a:r>
          </a:p>
        </p:txBody>
      </p:sp>
      <p:sp>
        <p:nvSpPr>
          <p:cNvPr id="74" name="Text Placeholder 32">
            <a:extLst>
              <a:ext uri="{FF2B5EF4-FFF2-40B4-BE49-F238E27FC236}">
                <a16:creationId xmlns:a16="http://schemas.microsoft.com/office/drawing/2014/main" id="{EC5D4371-11B0-C045-E5B4-E3FAABBE812B}"/>
              </a:ext>
            </a:extLst>
          </p:cNvPr>
          <p:cNvSpPr>
            <a:spLocks noGrp="1"/>
          </p:cNvSpPr>
          <p:nvPr>
            <p:ph type="body" sz="quarter" idx="18"/>
          </p:nvPr>
        </p:nvSpPr>
        <p:spPr>
          <a:xfrm>
            <a:off x="7841859" y="2774426"/>
            <a:ext cx="2441448" cy="740664"/>
          </a:xfrm>
          <a:noFill/>
        </p:spPr>
        <p:txBody>
          <a:bodyPr/>
          <a:lstStyle>
            <a:lvl1pPr>
              <a:defRPr sz="12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75" name="Text Placeholder 30">
            <a:extLst>
              <a:ext uri="{FF2B5EF4-FFF2-40B4-BE49-F238E27FC236}">
                <a16:creationId xmlns:a16="http://schemas.microsoft.com/office/drawing/2014/main" id="{D43976F3-B315-FDD8-77DB-8323FB70D365}"/>
              </a:ext>
            </a:extLst>
          </p:cNvPr>
          <p:cNvSpPr>
            <a:spLocks noGrp="1"/>
          </p:cNvSpPr>
          <p:nvPr>
            <p:ph type="body" sz="quarter" idx="19" hasCustomPrompt="1"/>
          </p:nvPr>
        </p:nvSpPr>
        <p:spPr>
          <a:xfrm>
            <a:off x="2357857" y="4297412"/>
            <a:ext cx="2441448" cy="715581"/>
          </a:xfrm>
        </p:spPr>
        <p:txBody>
          <a:bodyPr>
            <a:spAutoFit/>
          </a:bodyPr>
          <a:lstStyle>
            <a:lvl1pPr>
              <a:spcBef>
                <a:spcPts val="0"/>
              </a:spcBef>
              <a:spcAft>
                <a:spcPts val="300"/>
              </a:spcAft>
              <a:defRPr sz="1200" cap="all" spc="300" baseline="0">
                <a:latin typeface="Aptos" panose="020B0004020202020204" pitchFamily="34" charset="0"/>
                <a:ea typeface="Helvetica Neue" panose="02000503000000020004" pitchFamily="2" charset="0"/>
                <a:cs typeface="Helvetica Neue" panose="02000503000000020004" pitchFamily="2" charset="0"/>
              </a:defRPr>
            </a:lvl1pPr>
            <a:lvl2pPr marL="0" indent="0">
              <a:spcBef>
                <a:spcPts val="0"/>
              </a:spcBef>
              <a:spcAft>
                <a:spcPts val="300"/>
              </a:spcAft>
              <a:buNone/>
              <a:defRPr sz="1600" b="1">
                <a:latin typeface="Aptos" panose="020B0004020202020204" pitchFamily="34" charset="0"/>
                <a:ea typeface="Helvetica Neue" panose="02000503000000020004" pitchFamily="2" charset="0"/>
                <a:cs typeface="Helvetica Neue" panose="02000503000000020004" pitchFamily="2" charset="0"/>
              </a:defRPr>
            </a:lvl2pPr>
          </a:lstStyle>
          <a:p>
            <a:pPr lvl="0"/>
            <a:r>
              <a:rPr lang="en-US"/>
              <a:t>Date</a:t>
            </a:r>
          </a:p>
          <a:p>
            <a:pPr lvl="1"/>
            <a:r>
              <a:rPr lang="en-US"/>
              <a:t>Insert header here</a:t>
            </a:r>
            <a:br>
              <a:rPr lang="en-US"/>
            </a:br>
            <a:r>
              <a:rPr lang="en-US"/>
              <a:t>2 lines max, 16pt</a:t>
            </a:r>
          </a:p>
        </p:txBody>
      </p:sp>
      <p:sp>
        <p:nvSpPr>
          <p:cNvPr id="76" name="Text Placeholder 32">
            <a:extLst>
              <a:ext uri="{FF2B5EF4-FFF2-40B4-BE49-F238E27FC236}">
                <a16:creationId xmlns:a16="http://schemas.microsoft.com/office/drawing/2014/main" id="{2A7B63B2-C88E-E149-376C-4D1303FB00BE}"/>
              </a:ext>
            </a:extLst>
          </p:cNvPr>
          <p:cNvSpPr>
            <a:spLocks noGrp="1"/>
          </p:cNvSpPr>
          <p:nvPr>
            <p:ph type="body" sz="quarter" idx="20"/>
          </p:nvPr>
        </p:nvSpPr>
        <p:spPr>
          <a:xfrm>
            <a:off x="2357857" y="5395437"/>
            <a:ext cx="2441448" cy="740664"/>
          </a:xfrm>
          <a:noFill/>
        </p:spPr>
        <p:txBody>
          <a:bodyPr/>
          <a:lstStyle>
            <a:lvl1pPr>
              <a:defRPr sz="12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77" name="Text Placeholder 30">
            <a:extLst>
              <a:ext uri="{FF2B5EF4-FFF2-40B4-BE49-F238E27FC236}">
                <a16:creationId xmlns:a16="http://schemas.microsoft.com/office/drawing/2014/main" id="{A0949762-BFF5-27DA-4BCD-4C6B60F1014B}"/>
              </a:ext>
            </a:extLst>
          </p:cNvPr>
          <p:cNvSpPr>
            <a:spLocks noGrp="1"/>
          </p:cNvSpPr>
          <p:nvPr>
            <p:ph type="body" sz="quarter" idx="21" hasCustomPrompt="1"/>
          </p:nvPr>
        </p:nvSpPr>
        <p:spPr>
          <a:xfrm>
            <a:off x="5786857" y="4297412"/>
            <a:ext cx="2441448" cy="715581"/>
          </a:xfrm>
        </p:spPr>
        <p:txBody>
          <a:bodyPr>
            <a:spAutoFit/>
          </a:bodyPr>
          <a:lstStyle>
            <a:lvl1pPr>
              <a:spcBef>
                <a:spcPts val="0"/>
              </a:spcBef>
              <a:spcAft>
                <a:spcPts val="300"/>
              </a:spcAft>
              <a:defRPr sz="1200" cap="all" spc="300" baseline="0">
                <a:latin typeface="Aptos" panose="020B0004020202020204" pitchFamily="34" charset="0"/>
                <a:ea typeface="Helvetica Neue" panose="02000503000000020004" pitchFamily="2" charset="0"/>
                <a:cs typeface="Helvetica Neue" panose="02000503000000020004" pitchFamily="2" charset="0"/>
              </a:defRPr>
            </a:lvl1pPr>
            <a:lvl2pPr marL="0" indent="0">
              <a:spcBef>
                <a:spcPts val="0"/>
              </a:spcBef>
              <a:spcAft>
                <a:spcPts val="300"/>
              </a:spcAft>
              <a:buNone/>
              <a:defRPr sz="1600" b="1">
                <a:latin typeface="Aptos" panose="020B0004020202020204" pitchFamily="34" charset="0"/>
                <a:ea typeface="Helvetica Neue" panose="02000503000000020004" pitchFamily="2" charset="0"/>
                <a:cs typeface="Helvetica Neue" panose="02000503000000020004" pitchFamily="2" charset="0"/>
              </a:defRPr>
            </a:lvl2pPr>
          </a:lstStyle>
          <a:p>
            <a:pPr lvl="0"/>
            <a:r>
              <a:rPr lang="en-US"/>
              <a:t>Date</a:t>
            </a:r>
          </a:p>
          <a:p>
            <a:pPr lvl="1"/>
            <a:r>
              <a:rPr lang="en-US"/>
              <a:t>Insert header here</a:t>
            </a:r>
            <a:br>
              <a:rPr lang="en-US"/>
            </a:br>
            <a:r>
              <a:rPr lang="en-US"/>
              <a:t>2 lines max, 16pt</a:t>
            </a:r>
          </a:p>
        </p:txBody>
      </p:sp>
      <p:sp>
        <p:nvSpPr>
          <p:cNvPr id="78" name="Text Placeholder 32">
            <a:extLst>
              <a:ext uri="{FF2B5EF4-FFF2-40B4-BE49-F238E27FC236}">
                <a16:creationId xmlns:a16="http://schemas.microsoft.com/office/drawing/2014/main" id="{DA1F5221-DD21-0996-2FF4-43CA8153C575}"/>
              </a:ext>
            </a:extLst>
          </p:cNvPr>
          <p:cNvSpPr>
            <a:spLocks noGrp="1"/>
          </p:cNvSpPr>
          <p:nvPr>
            <p:ph type="body" sz="quarter" idx="22"/>
          </p:nvPr>
        </p:nvSpPr>
        <p:spPr>
          <a:xfrm>
            <a:off x="5786857" y="5395437"/>
            <a:ext cx="2441448" cy="740664"/>
          </a:xfrm>
          <a:noFill/>
        </p:spPr>
        <p:txBody>
          <a:bodyPr/>
          <a:lstStyle>
            <a:lvl1pPr>
              <a:defRPr sz="12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79" name="Text Placeholder 30">
            <a:extLst>
              <a:ext uri="{FF2B5EF4-FFF2-40B4-BE49-F238E27FC236}">
                <a16:creationId xmlns:a16="http://schemas.microsoft.com/office/drawing/2014/main" id="{1623C6BC-9683-FD77-63DC-63F20146E02A}"/>
              </a:ext>
            </a:extLst>
          </p:cNvPr>
          <p:cNvSpPr>
            <a:spLocks noGrp="1"/>
          </p:cNvSpPr>
          <p:nvPr>
            <p:ph type="body" sz="quarter" idx="23" hasCustomPrompt="1"/>
          </p:nvPr>
        </p:nvSpPr>
        <p:spPr>
          <a:xfrm>
            <a:off x="9285495" y="4297412"/>
            <a:ext cx="2441448" cy="715581"/>
          </a:xfrm>
        </p:spPr>
        <p:txBody>
          <a:bodyPr>
            <a:spAutoFit/>
          </a:bodyPr>
          <a:lstStyle>
            <a:lvl1pPr>
              <a:spcBef>
                <a:spcPts val="0"/>
              </a:spcBef>
              <a:spcAft>
                <a:spcPts val="300"/>
              </a:spcAft>
              <a:defRPr sz="1200" cap="all" spc="300" baseline="0">
                <a:latin typeface="Aptos" panose="020B0004020202020204" pitchFamily="34" charset="0"/>
                <a:ea typeface="Helvetica Neue" panose="02000503000000020004" pitchFamily="2" charset="0"/>
                <a:cs typeface="Helvetica Neue" panose="02000503000000020004" pitchFamily="2" charset="0"/>
              </a:defRPr>
            </a:lvl1pPr>
            <a:lvl2pPr marL="0" indent="0">
              <a:spcBef>
                <a:spcPts val="0"/>
              </a:spcBef>
              <a:spcAft>
                <a:spcPts val="300"/>
              </a:spcAft>
              <a:buNone/>
              <a:defRPr sz="1600" b="1">
                <a:latin typeface="Aptos" panose="020B0004020202020204" pitchFamily="34" charset="0"/>
                <a:ea typeface="Helvetica Neue" panose="02000503000000020004" pitchFamily="2" charset="0"/>
                <a:cs typeface="Helvetica Neue" panose="02000503000000020004" pitchFamily="2" charset="0"/>
              </a:defRPr>
            </a:lvl2pPr>
          </a:lstStyle>
          <a:p>
            <a:pPr lvl="0"/>
            <a:r>
              <a:rPr lang="en-US"/>
              <a:t>Date</a:t>
            </a:r>
          </a:p>
          <a:p>
            <a:pPr lvl="1"/>
            <a:r>
              <a:rPr lang="en-US"/>
              <a:t>Insert header here</a:t>
            </a:r>
            <a:br>
              <a:rPr lang="en-US"/>
            </a:br>
            <a:r>
              <a:rPr lang="en-US"/>
              <a:t>2 lines max, 16pt</a:t>
            </a:r>
          </a:p>
        </p:txBody>
      </p:sp>
      <p:sp>
        <p:nvSpPr>
          <p:cNvPr id="80" name="Text Placeholder 32">
            <a:extLst>
              <a:ext uri="{FF2B5EF4-FFF2-40B4-BE49-F238E27FC236}">
                <a16:creationId xmlns:a16="http://schemas.microsoft.com/office/drawing/2014/main" id="{044BD963-B3F8-2B0C-2083-5528B5855243}"/>
              </a:ext>
            </a:extLst>
          </p:cNvPr>
          <p:cNvSpPr>
            <a:spLocks noGrp="1"/>
          </p:cNvSpPr>
          <p:nvPr>
            <p:ph type="body" sz="quarter" idx="24"/>
          </p:nvPr>
        </p:nvSpPr>
        <p:spPr>
          <a:xfrm>
            <a:off x="9285495" y="5395437"/>
            <a:ext cx="2441448" cy="740664"/>
          </a:xfrm>
          <a:noFill/>
        </p:spPr>
        <p:txBody>
          <a:bodyPr/>
          <a:lstStyle>
            <a:lvl1pPr>
              <a:defRPr sz="12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Tree>
    <p:extLst>
      <p:ext uri="{BB962C8B-B14F-4D97-AF65-F5344CB8AC3E}">
        <p14:creationId xmlns:p14="http://schemas.microsoft.com/office/powerpoint/2010/main" val="3290818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rocess - 3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6E0DC-AF37-3443-D063-6F5E47531CA5}"/>
              </a:ext>
            </a:extLst>
          </p:cNvPr>
          <p:cNvSpPr>
            <a:spLocks noGrp="1"/>
          </p:cNvSpPr>
          <p:nvPr>
            <p:ph type="title"/>
          </p:nvPr>
        </p:nvSpPr>
        <p:spPr>
          <a:xfrm>
            <a:off x="457200" y="425722"/>
            <a:ext cx="11277600" cy="443198"/>
          </a:xfrm>
        </p:spPr>
        <p:txBody>
          <a:bodyPr/>
          <a:lstStyle>
            <a:lvl1pPr>
              <a:defRPr>
                <a:latin typeface="Aptos" panose="020B0004020202020204" pitchFamily="34" charset="0"/>
                <a:ea typeface="Helvetica Neue" panose="02000503000000020004" pitchFamily="2" charset="0"/>
                <a:cs typeface="Helvetica Neue" panose="02000503000000020004" pitchFamily="2" charset="0"/>
              </a:defRPr>
            </a:lvl1pPr>
          </a:lstStyle>
          <a:p>
            <a:r>
              <a:rPr lang="en-US"/>
              <a:t>Click to edit Master title style</a:t>
            </a:r>
          </a:p>
        </p:txBody>
      </p:sp>
      <p:sp>
        <p:nvSpPr>
          <p:cNvPr id="26" name="Text Placeholder 5">
            <a:extLst>
              <a:ext uri="{FF2B5EF4-FFF2-40B4-BE49-F238E27FC236}">
                <a16:creationId xmlns:a16="http://schemas.microsoft.com/office/drawing/2014/main" id="{64B1C054-2F39-1EE1-7F3F-AAA067831362}"/>
              </a:ext>
            </a:extLst>
          </p:cNvPr>
          <p:cNvSpPr>
            <a:spLocks noGrp="1"/>
          </p:cNvSpPr>
          <p:nvPr userDrawn="1">
            <p:ph type="body" sz="quarter" idx="12" hasCustomPrompt="1"/>
          </p:nvPr>
        </p:nvSpPr>
        <p:spPr>
          <a:xfrm>
            <a:off x="457200" y="931893"/>
            <a:ext cx="11277608" cy="307777"/>
          </a:xfrm>
        </p:spPr>
        <p:txBody>
          <a:bodyPr>
            <a:spAutoFit/>
          </a:bodyPr>
          <a:lstStyle>
            <a:lvl1pPr>
              <a:defRPr sz="2000">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27" name="TextBox 26">
            <a:extLst>
              <a:ext uri="{FF2B5EF4-FFF2-40B4-BE49-F238E27FC236}">
                <a16:creationId xmlns:a16="http://schemas.microsoft.com/office/drawing/2014/main" id="{5DCC1621-E98A-4545-F20C-2C705D42C157}"/>
              </a:ext>
            </a:extLst>
          </p:cNvPr>
          <p:cNvSpPr txBox="1"/>
          <p:nvPr userDrawn="1"/>
        </p:nvSpPr>
        <p:spPr>
          <a:xfrm>
            <a:off x="11299062" y="6134100"/>
            <a:ext cx="435742" cy="7239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tx1"/>
                </a:solidFill>
                <a:latin typeface="Aptos" panose="020B0004020202020204" pitchFamily="34" charset="0"/>
                <a:ea typeface="Helvetica Neue" panose="02000503000000020004" pitchFamily="2" charset="0"/>
                <a:cs typeface="Helvetica Neue" panose="02000503000000020004" pitchFamily="2" charset="0"/>
              </a:rPr>
              <a:pPr algn="r"/>
              <a:t>‹#›</a:t>
            </a:fld>
            <a:endParaRPr lang="en-US" sz="1350">
              <a:solidFill>
                <a:schemeClr val="tx1"/>
              </a:solidFill>
              <a:latin typeface="Aptos" panose="020B0004020202020204" pitchFamily="34" charset="0"/>
              <a:ea typeface="Helvetica Neue" panose="02000503000000020004" pitchFamily="2" charset="0"/>
              <a:cs typeface="Helvetica Neue" panose="02000503000000020004" pitchFamily="2" charset="0"/>
            </a:endParaRPr>
          </a:p>
        </p:txBody>
      </p:sp>
      <p:sp>
        <p:nvSpPr>
          <p:cNvPr id="28" name="TextBox 27">
            <a:extLst>
              <a:ext uri="{FF2B5EF4-FFF2-40B4-BE49-F238E27FC236}">
                <a16:creationId xmlns:a16="http://schemas.microsoft.com/office/drawing/2014/main" id="{1BEEB298-36A5-0624-BBA0-739F36BABE74}"/>
              </a:ext>
            </a:extLst>
          </p:cNvPr>
          <p:cNvSpPr txBox="1"/>
          <p:nvPr userDrawn="1"/>
        </p:nvSpPr>
        <p:spPr>
          <a:xfrm>
            <a:off x="8572500" y="6134100"/>
            <a:ext cx="2726562" cy="723900"/>
          </a:xfrm>
          <a:prstGeom prst="rect">
            <a:avLst/>
          </a:prstGeom>
          <a:noFill/>
        </p:spPr>
        <p:txBody>
          <a:bodyPr wrap="square" lIns="0" tIns="0" rIns="0" bIns="0" rtlCol="0" anchor="ctr" anchorCtr="0">
            <a:noAutofit/>
          </a:bodyPr>
          <a:lstStyle/>
          <a:p>
            <a:pPr marL="0" algn="r" defTabSz="457200" rtl="0" eaLnBrk="1" latinLnBrk="0" hangingPunct="1"/>
            <a:r>
              <a:rPr lang="en-US" sz="900" kern="1200">
                <a:solidFill>
                  <a:schemeClr val="tx1"/>
                </a:solidFill>
                <a:latin typeface="Aptos" panose="020B0004020202020204" pitchFamily="34" charset="0"/>
                <a:ea typeface="Helvetica Neue" panose="02000503000000020004" pitchFamily="2" charset="0"/>
                <a:cs typeface="Helvetica Neue" panose="02000503000000020004" pitchFamily="2" charset="0"/>
              </a:rPr>
              <a:t>© 2024 Project Management Institute   |   PMI.ORG</a:t>
            </a:r>
          </a:p>
        </p:txBody>
      </p:sp>
      <p:sp>
        <p:nvSpPr>
          <p:cNvPr id="3" name="Arrow: Pentagon 2">
            <a:extLst>
              <a:ext uri="{FF2B5EF4-FFF2-40B4-BE49-F238E27FC236}">
                <a16:creationId xmlns:a16="http://schemas.microsoft.com/office/drawing/2014/main" id="{E8AFDC57-C4C7-A40C-C7AE-F976A14DD5F3}"/>
              </a:ext>
            </a:extLst>
          </p:cNvPr>
          <p:cNvSpPr/>
          <p:nvPr userDrawn="1"/>
        </p:nvSpPr>
        <p:spPr>
          <a:xfrm>
            <a:off x="7181782" y="1676622"/>
            <a:ext cx="4553018" cy="744252"/>
          </a:xfrm>
          <a:prstGeom prst="homePlate">
            <a:avLst/>
          </a:prstGeom>
          <a:solidFill>
            <a:srgbClr val="CB6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4" name="Arrow: Pentagon 3">
            <a:extLst>
              <a:ext uri="{FF2B5EF4-FFF2-40B4-BE49-F238E27FC236}">
                <a16:creationId xmlns:a16="http://schemas.microsoft.com/office/drawing/2014/main" id="{4EFBA8E0-FF2D-7DF9-F490-C11F4A9FC3B8}"/>
              </a:ext>
            </a:extLst>
          </p:cNvPr>
          <p:cNvSpPr/>
          <p:nvPr userDrawn="1"/>
        </p:nvSpPr>
        <p:spPr>
          <a:xfrm>
            <a:off x="3528440" y="1676622"/>
            <a:ext cx="4259435" cy="744252"/>
          </a:xfrm>
          <a:prstGeom prst="homePlate">
            <a:avLst/>
          </a:prstGeom>
          <a:solidFill>
            <a:srgbClr val="5B1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5" name="Arrow: Pentagon 4">
            <a:extLst>
              <a:ext uri="{FF2B5EF4-FFF2-40B4-BE49-F238E27FC236}">
                <a16:creationId xmlns:a16="http://schemas.microsoft.com/office/drawing/2014/main" id="{7F9944D3-330D-6344-286E-057BBB90B9A7}"/>
              </a:ext>
            </a:extLst>
          </p:cNvPr>
          <p:cNvSpPr/>
          <p:nvPr userDrawn="1"/>
        </p:nvSpPr>
        <p:spPr>
          <a:xfrm>
            <a:off x="0" y="1676622"/>
            <a:ext cx="3962446" cy="744252"/>
          </a:xfrm>
          <a:prstGeom prst="homePlate">
            <a:avLst/>
          </a:prstGeom>
          <a:solidFill>
            <a:srgbClr val="1E0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cxnSp>
        <p:nvCxnSpPr>
          <p:cNvPr id="8" name="Straight Connector 7">
            <a:extLst>
              <a:ext uri="{FF2B5EF4-FFF2-40B4-BE49-F238E27FC236}">
                <a16:creationId xmlns:a16="http://schemas.microsoft.com/office/drawing/2014/main" id="{44742764-669F-4CFF-67A2-92CC301DF3A3}"/>
              </a:ext>
            </a:extLst>
          </p:cNvPr>
          <p:cNvCxnSpPr>
            <a:cxnSpLocks/>
          </p:cNvCxnSpPr>
          <p:nvPr userDrawn="1"/>
        </p:nvCxnSpPr>
        <p:spPr>
          <a:xfrm>
            <a:off x="678866" y="2397024"/>
            <a:ext cx="0" cy="3737076"/>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0FC30EB-496E-5525-AAD3-F0355A57A6EE}"/>
              </a:ext>
            </a:extLst>
          </p:cNvPr>
          <p:cNvCxnSpPr>
            <a:cxnSpLocks/>
          </p:cNvCxnSpPr>
          <p:nvPr userDrawn="1"/>
        </p:nvCxnSpPr>
        <p:spPr>
          <a:xfrm>
            <a:off x="4484944" y="2397024"/>
            <a:ext cx="0" cy="3737076"/>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4EAD418-35F4-E65C-090B-2825BD8ABFA9}"/>
              </a:ext>
            </a:extLst>
          </p:cNvPr>
          <p:cNvCxnSpPr>
            <a:cxnSpLocks/>
          </p:cNvCxnSpPr>
          <p:nvPr userDrawn="1"/>
        </p:nvCxnSpPr>
        <p:spPr>
          <a:xfrm>
            <a:off x="8291021" y="2397024"/>
            <a:ext cx="0" cy="3737076"/>
          </a:xfrm>
          <a:prstGeom prst="line">
            <a:avLst/>
          </a:prstGeom>
          <a:ln>
            <a:solidFill>
              <a:srgbClr val="CB65FF"/>
            </a:solidFill>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B8AC0F5-8FE7-7D42-B4F8-26B5B1D93FA2}"/>
              </a:ext>
            </a:extLst>
          </p:cNvPr>
          <p:cNvCxnSpPr>
            <a:cxnSpLocks/>
          </p:cNvCxnSpPr>
          <p:nvPr userDrawn="1"/>
        </p:nvCxnSpPr>
        <p:spPr>
          <a:xfrm>
            <a:off x="1105344" y="3509722"/>
            <a:ext cx="274666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B06A6C9-B354-C5FD-4C87-8DAF7826F12D}"/>
              </a:ext>
            </a:extLst>
          </p:cNvPr>
          <p:cNvCxnSpPr>
            <a:cxnSpLocks/>
          </p:cNvCxnSpPr>
          <p:nvPr userDrawn="1"/>
        </p:nvCxnSpPr>
        <p:spPr>
          <a:xfrm>
            <a:off x="4911422" y="3509722"/>
            <a:ext cx="274666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D63625D-C38F-3795-B718-214B6273D0DB}"/>
              </a:ext>
            </a:extLst>
          </p:cNvPr>
          <p:cNvCxnSpPr>
            <a:cxnSpLocks/>
          </p:cNvCxnSpPr>
          <p:nvPr userDrawn="1"/>
        </p:nvCxnSpPr>
        <p:spPr>
          <a:xfrm>
            <a:off x="8717499" y="3509722"/>
            <a:ext cx="274666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 Placeholder 43">
            <a:extLst>
              <a:ext uri="{FF2B5EF4-FFF2-40B4-BE49-F238E27FC236}">
                <a16:creationId xmlns:a16="http://schemas.microsoft.com/office/drawing/2014/main" id="{52FEFEBD-27F9-37A5-53BC-CCB4C2F2FA56}"/>
              </a:ext>
            </a:extLst>
          </p:cNvPr>
          <p:cNvSpPr>
            <a:spLocks noGrp="1"/>
          </p:cNvSpPr>
          <p:nvPr userDrawn="1">
            <p:ph type="body" sz="quarter" idx="13" hasCustomPrompt="1"/>
          </p:nvPr>
        </p:nvSpPr>
        <p:spPr>
          <a:xfrm>
            <a:off x="1105343" y="1894859"/>
            <a:ext cx="2267712" cy="307777"/>
          </a:xfrm>
        </p:spPr>
        <p:txBody>
          <a:bodyPr anchor="ctr">
            <a:spAutoFit/>
          </a:bodyPr>
          <a:lstStyle>
            <a:lvl1pPr>
              <a:defRPr sz="20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Step 00</a:t>
            </a:r>
          </a:p>
        </p:txBody>
      </p:sp>
      <p:sp>
        <p:nvSpPr>
          <p:cNvPr id="83" name="Text Placeholder 82">
            <a:extLst>
              <a:ext uri="{FF2B5EF4-FFF2-40B4-BE49-F238E27FC236}">
                <a16:creationId xmlns:a16="http://schemas.microsoft.com/office/drawing/2014/main" id="{4FD77FFF-C6D3-95AF-E400-E812BF6E65FE}"/>
              </a:ext>
            </a:extLst>
          </p:cNvPr>
          <p:cNvSpPr>
            <a:spLocks noGrp="1" noChangeAspect="1"/>
          </p:cNvSpPr>
          <p:nvPr userDrawn="1">
            <p:ph type="body" sz="quarter" idx="14" hasCustomPrompt="1"/>
          </p:nvPr>
        </p:nvSpPr>
        <p:spPr>
          <a:xfrm>
            <a:off x="452476" y="1822358"/>
            <a:ext cx="448056" cy="448056"/>
          </a:xfrm>
          <a:prstGeom prst="ellipse">
            <a:avLst/>
          </a:prstGeom>
          <a:solidFill>
            <a:schemeClr val="bg1"/>
          </a:solidFill>
        </p:spPr>
        <p:txBody>
          <a:bodyPr anchor="ctr"/>
          <a:lstStyle>
            <a:lvl1pPr algn="ctr">
              <a:defRPr sz="1800" b="1">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85" name="Text Placeholder 32">
            <a:extLst>
              <a:ext uri="{FF2B5EF4-FFF2-40B4-BE49-F238E27FC236}">
                <a16:creationId xmlns:a16="http://schemas.microsoft.com/office/drawing/2014/main" id="{08167E6C-2A09-5AD4-0098-CD05B16E7BA9}"/>
              </a:ext>
            </a:extLst>
          </p:cNvPr>
          <p:cNvSpPr>
            <a:spLocks noGrp="1"/>
          </p:cNvSpPr>
          <p:nvPr userDrawn="1">
            <p:ph type="body" sz="quarter" idx="16"/>
          </p:nvPr>
        </p:nvSpPr>
        <p:spPr>
          <a:xfrm>
            <a:off x="1105344" y="3736844"/>
            <a:ext cx="2743200" cy="2395728"/>
          </a:xfrm>
          <a:noFill/>
        </p:spPr>
        <p:txBody>
          <a:bodyPr/>
          <a:lstStyle>
            <a:lvl1pPr>
              <a:defRPr sz="16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87" name="Text Placeholder 32">
            <a:extLst>
              <a:ext uri="{FF2B5EF4-FFF2-40B4-BE49-F238E27FC236}">
                <a16:creationId xmlns:a16="http://schemas.microsoft.com/office/drawing/2014/main" id="{31B88B47-173A-7DF3-314D-373D7BFE36AE}"/>
              </a:ext>
            </a:extLst>
          </p:cNvPr>
          <p:cNvSpPr>
            <a:spLocks noGrp="1"/>
          </p:cNvSpPr>
          <p:nvPr userDrawn="1">
            <p:ph type="body" sz="quarter" idx="18"/>
          </p:nvPr>
        </p:nvSpPr>
        <p:spPr>
          <a:xfrm>
            <a:off x="4911422" y="3736844"/>
            <a:ext cx="2743200" cy="2395728"/>
          </a:xfrm>
          <a:noFill/>
        </p:spPr>
        <p:txBody>
          <a:bodyPr/>
          <a:lstStyle>
            <a:lvl1pPr>
              <a:defRPr sz="16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89" name="Text Placeholder 32">
            <a:extLst>
              <a:ext uri="{FF2B5EF4-FFF2-40B4-BE49-F238E27FC236}">
                <a16:creationId xmlns:a16="http://schemas.microsoft.com/office/drawing/2014/main" id="{355C22AB-F58F-4FD9-360A-ABCBDE302035}"/>
              </a:ext>
            </a:extLst>
          </p:cNvPr>
          <p:cNvSpPr>
            <a:spLocks noGrp="1"/>
          </p:cNvSpPr>
          <p:nvPr userDrawn="1">
            <p:ph type="body" sz="quarter" idx="20"/>
          </p:nvPr>
        </p:nvSpPr>
        <p:spPr>
          <a:xfrm>
            <a:off x="8717499" y="3736844"/>
            <a:ext cx="2743200" cy="2395728"/>
          </a:xfrm>
          <a:noFill/>
        </p:spPr>
        <p:txBody>
          <a:bodyPr/>
          <a:lstStyle>
            <a:lvl1pPr>
              <a:defRPr sz="16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90" name="Text Placeholder 43">
            <a:extLst>
              <a:ext uri="{FF2B5EF4-FFF2-40B4-BE49-F238E27FC236}">
                <a16:creationId xmlns:a16="http://schemas.microsoft.com/office/drawing/2014/main" id="{5CB0E3EA-1877-4407-27F3-953C01B8177B}"/>
              </a:ext>
            </a:extLst>
          </p:cNvPr>
          <p:cNvSpPr>
            <a:spLocks noGrp="1"/>
          </p:cNvSpPr>
          <p:nvPr userDrawn="1">
            <p:ph type="body" sz="quarter" idx="21" hasCustomPrompt="1"/>
          </p:nvPr>
        </p:nvSpPr>
        <p:spPr>
          <a:xfrm>
            <a:off x="4911421" y="1894859"/>
            <a:ext cx="2267712" cy="307777"/>
          </a:xfrm>
        </p:spPr>
        <p:txBody>
          <a:bodyPr anchor="ctr">
            <a:spAutoFit/>
          </a:bodyPr>
          <a:lstStyle>
            <a:lvl1pPr>
              <a:defRPr sz="20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Step 00</a:t>
            </a:r>
          </a:p>
        </p:txBody>
      </p:sp>
      <p:sp>
        <p:nvSpPr>
          <p:cNvPr id="91" name="Text Placeholder 43">
            <a:extLst>
              <a:ext uri="{FF2B5EF4-FFF2-40B4-BE49-F238E27FC236}">
                <a16:creationId xmlns:a16="http://schemas.microsoft.com/office/drawing/2014/main" id="{CD27EF57-2C72-1AB2-79FF-74C14AF1EC3E}"/>
              </a:ext>
            </a:extLst>
          </p:cNvPr>
          <p:cNvSpPr>
            <a:spLocks noGrp="1"/>
          </p:cNvSpPr>
          <p:nvPr userDrawn="1">
            <p:ph type="body" sz="quarter" idx="22" hasCustomPrompt="1"/>
          </p:nvPr>
        </p:nvSpPr>
        <p:spPr>
          <a:xfrm>
            <a:off x="8717498" y="1894859"/>
            <a:ext cx="2267712" cy="307777"/>
          </a:xfrm>
        </p:spPr>
        <p:txBody>
          <a:bodyPr anchor="ctr">
            <a:spAutoFit/>
          </a:bodyPr>
          <a:lstStyle>
            <a:lvl1pPr>
              <a:defRPr sz="20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Step 00</a:t>
            </a:r>
          </a:p>
        </p:txBody>
      </p:sp>
      <p:sp>
        <p:nvSpPr>
          <p:cNvPr id="95" name="Text Placeholder 82">
            <a:extLst>
              <a:ext uri="{FF2B5EF4-FFF2-40B4-BE49-F238E27FC236}">
                <a16:creationId xmlns:a16="http://schemas.microsoft.com/office/drawing/2014/main" id="{35A8EB73-2423-07C8-D40E-76DD015B9A36}"/>
              </a:ext>
            </a:extLst>
          </p:cNvPr>
          <p:cNvSpPr>
            <a:spLocks noGrp="1" noChangeAspect="1"/>
          </p:cNvSpPr>
          <p:nvPr userDrawn="1">
            <p:ph type="body" sz="quarter" idx="23" hasCustomPrompt="1"/>
          </p:nvPr>
        </p:nvSpPr>
        <p:spPr>
          <a:xfrm>
            <a:off x="4258554" y="1822358"/>
            <a:ext cx="448056" cy="448056"/>
          </a:xfrm>
          <a:prstGeom prst="ellipse">
            <a:avLst/>
          </a:prstGeom>
          <a:solidFill>
            <a:schemeClr val="bg1"/>
          </a:solidFill>
        </p:spPr>
        <p:txBody>
          <a:bodyPr anchor="ctr"/>
          <a:lstStyle>
            <a:lvl1pPr algn="ctr">
              <a:defRPr sz="1800" b="1">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96" name="Text Placeholder 82">
            <a:extLst>
              <a:ext uri="{FF2B5EF4-FFF2-40B4-BE49-F238E27FC236}">
                <a16:creationId xmlns:a16="http://schemas.microsoft.com/office/drawing/2014/main" id="{DE19FCB3-CADE-861A-91F4-6849607B7EC4}"/>
              </a:ext>
            </a:extLst>
          </p:cNvPr>
          <p:cNvSpPr>
            <a:spLocks noGrp="1" noChangeAspect="1"/>
          </p:cNvSpPr>
          <p:nvPr userDrawn="1">
            <p:ph type="body" sz="quarter" idx="24" hasCustomPrompt="1"/>
          </p:nvPr>
        </p:nvSpPr>
        <p:spPr>
          <a:xfrm>
            <a:off x="8064631" y="1822358"/>
            <a:ext cx="448056" cy="448056"/>
          </a:xfrm>
          <a:prstGeom prst="ellipse">
            <a:avLst/>
          </a:prstGeom>
          <a:solidFill>
            <a:schemeClr val="bg1"/>
          </a:solidFill>
        </p:spPr>
        <p:txBody>
          <a:bodyPr anchor="ctr"/>
          <a:lstStyle>
            <a:lvl1pPr algn="ctr">
              <a:defRPr sz="1800" b="1">
                <a:solidFill>
                  <a:srgbClr val="CB65FF"/>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98" name="Text Placeholder 97">
            <a:extLst>
              <a:ext uri="{FF2B5EF4-FFF2-40B4-BE49-F238E27FC236}">
                <a16:creationId xmlns:a16="http://schemas.microsoft.com/office/drawing/2014/main" id="{EC71061B-CBD0-081A-B0A8-5B8535D9D881}"/>
              </a:ext>
            </a:extLst>
          </p:cNvPr>
          <p:cNvSpPr>
            <a:spLocks noGrp="1"/>
          </p:cNvSpPr>
          <p:nvPr userDrawn="1">
            <p:ph type="body" sz="quarter" idx="25"/>
          </p:nvPr>
        </p:nvSpPr>
        <p:spPr>
          <a:xfrm>
            <a:off x="1105344" y="2669951"/>
            <a:ext cx="2743200" cy="612648"/>
          </a:xfrm>
        </p:spPr>
        <p:txBody>
          <a:bodyPr anchor="ctr">
            <a:spAutoFit/>
          </a:bodyPr>
          <a:lstStyle>
            <a:lvl1pPr>
              <a:defRPr sz="2000" b="1">
                <a:latin typeface="Aptos" panose="020B0004020202020204" pitchFamily="34" charset="0"/>
                <a:ea typeface="Helvetica Neue" panose="02000503000000020004" pitchFamily="2" charset="0"/>
                <a:cs typeface="Helvetica Neue" panose="02000503000000020004" pitchFamily="2" charset="0"/>
              </a:defRPr>
            </a:lvl1pPr>
            <a:lvl2pPr marL="0" indent="0">
              <a:buNone/>
              <a:defRPr/>
            </a:lvl2pPr>
          </a:lstStyle>
          <a:p>
            <a:pPr lvl="0"/>
            <a:r>
              <a:rPr lang="en-US"/>
              <a:t>Click to edit Master text styles</a:t>
            </a:r>
          </a:p>
        </p:txBody>
      </p:sp>
      <p:sp>
        <p:nvSpPr>
          <p:cNvPr id="99" name="Text Placeholder 97">
            <a:extLst>
              <a:ext uri="{FF2B5EF4-FFF2-40B4-BE49-F238E27FC236}">
                <a16:creationId xmlns:a16="http://schemas.microsoft.com/office/drawing/2014/main" id="{AE048F56-ED4C-D61C-C2D6-5CA8E03386D4}"/>
              </a:ext>
            </a:extLst>
          </p:cNvPr>
          <p:cNvSpPr>
            <a:spLocks noGrp="1"/>
          </p:cNvSpPr>
          <p:nvPr userDrawn="1">
            <p:ph type="body" sz="quarter" idx="26"/>
          </p:nvPr>
        </p:nvSpPr>
        <p:spPr>
          <a:xfrm>
            <a:off x="4911422" y="2669951"/>
            <a:ext cx="2743200" cy="612648"/>
          </a:xfrm>
        </p:spPr>
        <p:txBody>
          <a:bodyPr anchor="ctr">
            <a:spAutoFit/>
          </a:bodyPr>
          <a:lstStyle>
            <a:lvl1pPr>
              <a:defRPr sz="2000" b="1">
                <a:latin typeface="Aptos" panose="020B0004020202020204" pitchFamily="34" charset="0"/>
                <a:ea typeface="Helvetica Neue" panose="02000503000000020004" pitchFamily="2" charset="0"/>
                <a:cs typeface="Helvetica Neue" panose="02000503000000020004" pitchFamily="2" charset="0"/>
              </a:defRPr>
            </a:lvl1pPr>
            <a:lvl2pPr marL="0" indent="0">
              <a:buNone/>
              <a:defRPr/>
            </a:lvl2pPr>
          </a:lstStyle>
          <a:p>
            <a:pPr lvl="0"/>
            <a:r>
              <a:rPr lang="en-US"/>
              <a:t>Click to edit Master text styles</a:t>
            </a:r>
          </a:p>
        </p:txBody>
      </p:sp>
      <p:sp>
        <p:nvSpPr>
          <p:cNvPr id="100" name="Text Placeholder 97">
            <a:extLst>
              <a:ext uri="{FF2B5EF4-FFF2-40B4-BE49-F238E27FC236}">
                <a16:creationId xmlns:a16="http://schemas.microsoft.com/office/drawing/2014/main" id="{8EFF1E01-225C-020E-EDA1-837C73F49E30}"/>
              </a:ext>
            </a:extLst>
          </p:cNvPr>
          <p:cNvSpPr>
            <a:spLocks noGrp="1"/>
          </p:cNvSpPr>
          <p:nvPr userDrawn="1">
            <p:ph type="body" sz="quarter" idx="27"/>
          </p:nvPr>
        </p:nvSpPr>
        <p:spPr>
          <a:xfrm>
            <a:off x="8717499" y="2669951"/>
            <a:ext cx="2743200" cy="612648"/>
          </a:xfrm>
        </p:spPr>
        <p:txBody>
          <a:bodyPr anchor="ctr">
            <a:spAutoFit/>
          </a:bodyPr>
          <a:lstStyle>
            <a:lvl1pPr>
              <a:defRPr sz="2000" b="1">
                <a:latin typeface="Aptos" panose="020B0004020202020204" pitchFamily="34" charset="0"/>
                <a:ea typeface="Helvetica Neue" panose="02000503000000020004" pitchFamily="2" charset="0"/>
                <a:cs typeface="Helvetica Neue" panose="02000503000000020004" pitchFamily="2" charset="0"/>
              </a:defRPr>
            </a:lvl1pPr>
            <a:lvl2pPr marL="0" indent="0">
              <a:buNone/>
              <a:defRPr/>
            </a:lvl2pPr>
          </a:lstStyle>
          <a:p>
            <a:pPr lvl="0"/>
            <a:r>
              <a:rPr lang="en-US"/>
              <a:t>Click to edit Master text styles</a:t>
            </a:r>
          </a:p>
        </p:txBody>
      </p:sp>
    </p:spTree>
    <p:extLst>
      <p:ext uri="{BB962C8B-B14F-4D97-AF65-F5344CB8AC3E}">
        <p14:creationId xmlns:p14="http://schemas.microsoft.com/office/powerpoint/2010/main" val="21799556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rocess - 6 Items">
    <p:spTree>
      <p:nvGrpSpPr>
        <p:cNvPr id="1" name=""/>
        <p:cNvGrpSpPr/>
        <p:nvPr/>
      </p:nvGrpSpPr>
      <p:grpSpPr>
        <a:xfrm>
          <a:off x="0" y="0"/>
          <a:ext cx="0" cy="0"/>
          <a:chOff x="0" y="0"/>
          <a:chExt cx="0" cy="0"/>
        </a:xfrm>
      </p:grpSpPr>
      <p:sp>
        <p:nvSpPr>
          <p:cNvPr id="18" name="Arrow: Pentagon 2">
            <a:extLst>
              <a:ext uri="{FF2B5EF4-FFF2-40B4-BE49-F238E27FC236}">
                <a16:creationId xmlns:a16="http://schemas.microsoft.com/office/drawing/2014/main" id="{3EAB9F39-C561-C8F1-990F-ACE7133136E3}"/>
              </a:ext>
            </a:extLst>
          </p:cNvPr>
          <p:cNvSpPr/>
          <p:nvPr userDrawn="1"/>
        </p:nvSpPr>
        <p:spPr>
          <a:xfrm>
            <a:off x="7181782" y="1516887"/>
            <a:ext cx="4553018" cy="553349"/>
          </a:xfrm>
          <a:prstGeom prst="homePlate">
            <a:avLst/>
          </a:prstGeom>
          <a:solidFill>
            <a:srgbClr val="CB6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19" name="Arrow: Pentagon 3">
            <a:extLst>
              <a:ext uri="{FF2B5EF4-FFF2-40B4-BE49-F238E27FC236}">
                <a16:creationId xmlns:a16="http://schemas.microsoft.com/office/drawing/2014/main" id="{396B2A32-74E8-2A03-9208-3B55B46A9EF8}"/>
              </a:ext>
            </a:extLst>
          </p:cNvPr>
          <p:cNvSpPr/>
          <p:nvPr userDrawn="1"/>
        </p:nvSpPr>
        <p:spPr>
          <a:xfrm>
            <a:off x="3528440" y="1516887"/>
            <a:ext cx="4259435" cy="553349"/>
          </a:xfrm>
          <a:prstGeom prst="homePlate">
            <a:avLst/>
          </a:prstGeom>
          <a:solidFill>
            <a:srgbClr val="5B1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20" name="Arrow: Pentagon 4">
            <a:extLst>
              <a:ext uri="{FF2B5EF4-FFF2-40B4-BE49-F238E27FC236}">
                <a16:creationId xmlns:a16="http://schemas.microsoft.com/office/drawing/2014/main" id="{CB545B75-83F6-122C-129A-9665A0B7C023}"/>
              </a:ext>
            </a:extLst>
          </p:cNvPr>
          <p:cNvSpPr/>
          <p:nvPr userDrawn="1"/>
        </p:nvSpPr>
        <p:spPr>
          <a:xfrm>
            <a:off x="0" y="1516887"/>
            <a:ext cx="3962446" cy="553349"/>
          </a:xfrm>
          <a:prstGeom prst="homePlate">
            <a:avLst/>
          </a:prstGeom>
          <a:solidFill>
            <a:srgbClr val="1E0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2" name="Title 1">
            <a:extLst>
              <a:ext uri="{FF2B5EF4-FFF2-40B4-BE49-F238E27FC236}">
                <a16:creationId xmlns:a16="http://schemas.microsoft.com/office/drawing/2014/main" id="{92F6E0DC-AF37-3443-D063-6F5E47531CA5}"/>
              </a:ext>
            </a:extLst>
          </p:cNvPr>
          <p:cNvSpPr>
            <a:spLocks noGrp="1"/>
          </p:cNvSpPr>
          <p:nvPr>
            <p:ph type="title"/>
          </p:nvPr>
        </p:nvSpPr>
        <p:spPr>
          <a:xfrm>
            <a:off x="457200" y="425722"/>
            <a:ext cx="11277600" cy="443198"/>
          </a:xfrm>
        </p:spPr>
        <p:txBody>
          <a:bodyPr/>
          <a:lstStyle>
            <a:lvl1pPr>
              <a:defRPr>
                <a:latin typeface="Aptos" panose="020B0004020202020204" pitchFamily="34" charset="0"/>
                <a:ea typeface="Helvetica Neue" panose="02000503000000020004" pitchFamily="2" charset="0"/>
                <a:cs typeface="Helvetica Neue" panose="02000503000000020004" pitchFamily="2" charset="0"/>
              </a:defRPr>
            </a:lvl1pPr>
          </a:lstStyle>
          <a:p>
            <a:r>
              <a:rPr lang="en-US"/>
              <a:t>Click to edit Master title style</a:t>
            </a:r>
          </a:p>
        </p:txBody>
      </p:sp>
      <p:sp>
        <p:nvSpPr>
          <p:cNvPr id="26" name="Text Placeholder 5">
            <a:extLst>
              <a:ext uri="{FF2B5EF4-FFF2-40B4-BE49-F238E27FC236}">
                <a16:creationId xmlns:a16="http://schemas.microsoft.com/office/drawing/2014/main" id="{64B1C054-2F39-1EE1-7F3F-AAA067831362}"/>
              </a:ext>
            </a:extLst>
          </p:cNvPr>
          <p:cNvSpPr>
            <a:spLocks noGrp="1"/>
          </p:cNvSpPr>
          <p:nvPr userDrawn="1">
            <p:ph type="body" sz="quarter" idx="12" hasCustomPrompt="1"/>
          </p:nvPr>
        </p:nvSpPr>
        <p:spPr>
          <a:xfrm>
            <a:off x="457200" y="931893"/>
            <a:ext cx="11277608" cy="307777"/>
          </a:xfrm>
        </p:spPr>
        <p:txBody>
          <a:bodyPr>
            <a:spAutoFit/>
          </a:bodyPr>
          <a:lstStyle>
            <a:lvl1pPr>
              <a:defRPr sz="2000">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27" name="TextBox 26">
            <a:extLst>
              <a:ext uri="{FF2B5EF4-FFF2-40B4-BE49-F238E27FC236}">
                <a16:creationId xmlns:a16="http://schemas.microsoft.com/office/drawing/2014/main" id="{5DCC1621-E98A-4545-F20C-2C705D42C157}"/>
              </a:ext>
            </a:extLst>
          </p:cNvPr>
          <p:cNvSpPr txBox="1"/>
          <p:nvPr userDrawn="1"/>
        </p:nvSpPr>
        <p:spPr>
          <a:xfrm>
            <a:off x="11299062" y="6134100"/>
            <a:ext cx="435742" cy="7239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tx1"/>
                </a:solidFill>
                <a:latin typeface="Aptos" panose="020B0004020202020204" pitchFamily="34" charset="0"/>
                <a:ea typeface="Helvetica Neue" panose="02000503000000020004" pitchFamily="2" charset="0"/>
                <a:cs typeface="Helvetica Neue" panose="02000503000000020004" pitchFamily="2" charset="0"/>
              </a:rPr>
              <a:pPr algn="r"/>
              <a:t>‹#›</a:t>
            </a:fld>
            <a:endParaRPr lang="en-US" sz="1350">
              <a:solidFill>
                <a:schemeClr val="tx1"/>
              </a:solidFill>
              <a:latin typeface="Aptos" panose="020B0004020202020204" pitchFamily="34" charset="0"/>
              <a:ea typeface="Helvetica Neue" panose="02000503000000020004" pitchFamily="2" charset="0"/>
              <a:cs typeface="Helvetica Neue" panose="02000503000000020004" pitchFamily="2" charset="0"/>
            </a:endParaRPr>
          </a:p>
        </p:txBody>
      </p:sp>
      <p:sp>
        <p:nvSpPr>
          <p:cNvPr id="28" name="TextBox 27">
            <a:extLst>
              <a:ext uri="{FF2B5EF4-FFF2-40B4-BE49-F238E27FC236}">
                <a16:creationId xmlns:a16="http://schemas.microsoft.com/office/drawing/2014/main" id="{1BEEB298-36A5-0624-BBA0-739F36BABE74}"/>
              </a:ext>
            </a:extLst>
          </p:cNvPr>
          <p:cNvSpPr txBox="1"/>
          <p:nvPr userDrawn="1"/>
        </p:nvSpPr>
        <p:spPr>
          <a:xfrm>
            <a:off x="8572500" y="6134100"/>
            <a:ext cx="2726562" cy="723900"/>
          </a:xfrm>
          <a:prstGeom prst="rect">
            <a:avLst/>
          </a:prstGeom>
          <a:noFill/>
        </p:spPr>
        <p:txBody>
          <a:bodyPr wrap="square" lIns="0" tIns="0" rIns="0" bIns="0" rtlCol="0" anchor="ctr" anchorCtr="0">
            <a:noAutofit/>
          </a:bodyPr>
          <a:lstStyle/>
          <a:p>
            <a:pPr marL="0" algn="r" defTabSz="457200" rtl="0" eaLnBrk="1" latinLnBrk="0" hangingPunct="1"/>
            <a:r>
              <a:rPr lang="en-US" sz="900" kern="1200">
                <a:solidFill>
                  <a:schemeClr val="tx1"/>
                </a:solidFill>
                <a:latin typeface="Aptos" panose="020B0004020202020204" pitchFamily="34" charset="0"/>
                <a:ea typeface="Helvetica Neue" panose="02000503000000020004" pitchFamily="2" charset="0"/>
                <a:cs typeface="Helvetica Neue" panose="02000503000000020004" pitchFamily="2" charset="0"/>
              </a:rPr>
              <a:t>© 2024 Project Management Institute   |   PMI.ORG</a:t>
            </a:r>
          </a:p>
        </p:txBody>
      </p:sp>
      <p:cxnSp>
        <p:nvCxnSpPr>
          <p:cNvPr id="7" name="Straight Connector 6">
            <a:extLst>
              <a:ext uri="{FF2B5EF4-FFF2-40B4-BE49-F238E27FC236}">
                <a16:creationId xmlns:a16="http://schemas.microsoft.com/office/drawing/2014/main" id="{921A6DB0-6E97-867E-8074-66A9B958DBE7}"/>
              </a:ext>
            </a:extLst>
          </p:cNvPr>
          <p:cNvCxnSpPr>
            <a:cxnSpLocks/>
          </p:cNvCxnSpPr>
          <p:nvPr/>
        </p:nvCxnSpPr>
        <p:spPr>
          <a:xfrm>
            <a:off x="642290" y="2030097"/>
            <a:ext cx="0" cy="1665604"/>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D8D9722-3A8D-200B-6204-15894B06BD12}"/>
              </a:ext>
            </a:extLst>
          </p:cNvPr>
          <p:cNvCxnSpPr>
            <a:cxnSpLocks/>
          </p:cNvCxnSpPr>
          <p:nvPr/>
        </p:nvCxnSpPr>
        <p:spPr>
          <a:xfrm>
            <a:off x="4521520" y="2030097"/>
            <a:ext cx="0" cy="1665604"/>
          </a:xfrm>
          <a:prstGeom prst="line">
            <a:avLst/>
          </a:prstGeom>
          <a:ln>
            <a:solidFill>
              <a:srgbClr val="5B11AD"/>
            </a:solidFill>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B8EDE8B-0F6A-02FB-09C7-2D9C08ACE7A0}"/>
              </a:ext>
            </a:extLst>
          </p:cNvPr>
          <p:cNvCxnSpPr>
            <a:cxnSpLocks/>
          </p:cNvCxnSpPr>
          <p:nvPr/>
        </p:nvCxnSpPr>
        <p:spPr>
          <a:xfrm>
            <a:off x="8254445" y="2030097"/>
            <a:ext cx="0" cy="1665604"/>
          </a:xfrm>
          <a:prstGeom prst="line">
            <a:avLst/>
          </a:prstGeom>
          <a:ln>
            <a:solidFill>
              <a:srgbClr val="CB65FF"/>
            </a:solidFil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DBF6F2F-536E-B88E-F44E-7B3FAB6AE00B}"/>
              </a:ext>
            </a:extLst>
          </p:cNvPr>
          <p:cNvCxnSpPr>
            <a:cxnSpLocks/>
          </p:cNvCxnSpPr>
          <p:nvPr userDrawn="1"/>
        </p:nvCxnSpPr>
        <p:spPr>
          <a:xfrm>
            <a:off x="1032191" y="2807634"/>
            <a:ext cx="290779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FBE1038-EB5B-DBA6-D1AB-E11949602DBD}"/>
              </a:ext>
            </a:extLst>
          </p:cNvPr>
          <p:cNvCxnSpPr>
            <a:cxnSpLocks/>
          </p:cNvCxnSpPr>
          <p:nvPr userDrawn="1"/>
        </p:nvCxnSpPr>
        <p:spPr>
          <a:xfrm>
            <a:off x="4838269" y="2807634"/>
            <a:ext cx="290779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0CD3C23-655A-A617-FA3B-7AD7E32BB3F6}"/>
              </a:ext>
            </a:extLst>
          </p:cNvPr>
          <p:cNvCxnSpPr>
            <a:cxnSpLocks/>
          </p:cNvCxnSpPr>
          <p:nvPr userDrawn="1"/>
        </p:nvCxnSpPr>
        <p:spPr>
          <a:xfrm>
            <a:off x="8644346" y="2807634"/>
            <a:ext cx="290779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 Placeholder 43">
            <a:extLst>
              <a:ext uri="{FF2B5EF4-FFF2-40B4-BE49-F238E27FC236}">
                <a16:creationId xmlns:a16="http://schemas.microsoft.com/office/drawing/2014/main" id="{4A6D1ADD-46BE-2C86-1DD6-294618D02DAE}"/>
              </a:ext>
            </a:extLst>
          </p:cNvPr>
          <p:cNvSpPr>
            <a:spLocks noGrp="1"/>
          </p:cNvSpPr>
          <p:nvPr userDrawn="1">
            <p:ph type="body" sz="quarter" idx="13" hasCustomPrompt="1"/>
          </p:nvPr>
        </p:nvSpPr>
        <p:spPr>
          <a:xfrm>
            <a:off x="1032191" y="1652154"/>
            <a:ext cx="2267712" cy="276999"/>
          </a:xfrm>
        </p:spPr>
        <p:txBody>
          <a:bodyPr anchor="ctr">
            <a:spAutoFit/>
          </a:bodyPr>
          <a:lstStyle>
            <a:lvl1pPr>
              <a:defRPr sz="18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Step 00</a:t>
            </a:r>
          </a:p>
        </p:txBody>
      </p:sp>
      <p:sp>
        <p:nvSpPr>
          <p:cNvPr id="62" name="Text Placeholder 82">
            <a:extLst>
              <a:ext uri="{FF2B5EF4-FFF2-40B4-BE49-F238E27FC236}">
                <a16:creationId xmlns:a16="http://schemas.microsoft.com/office/drawing/2014/main" id="{CD50A655-D56E-0B24-B47D-CE6FE97A0B59}"/>
              </a:ext>
            </a:extLst>
          </p:cNvPr>
          <p:cNvSpPr>
            <a:spLocks noGrp="1" noChangeAspect="1"/>
          </p:cNvSpPr>
          <p:nvPr userDrawn="1">
            <p:ph type="body" sz="quarter" idx="14" hasCustomPrompt="1"/>
          </p:nvPr>
        </p:nvSpPr>
        <p:spPr>
          <a:xfrm>
            <a:off x="463649" y="1612012"/>
            <a:ext cx="356616" cy="356616"/>
          </a:xfrm>
          <a:prstGeom prst="ellipse">
            <a:avLst/>
          </a:prstGeom>
          <a:solidFill>
            <a:schemeClr val="bg1"/>
          </a:solidFill>
        </p:spPr>
        <p:txBody>
          <a:bodyPr anchor="ctr"/>
          <a:lstStyle>
            <a:lvl1pPr algn="ctr">
              <a:defRPr sz="1600" b="1">
                <a:solidFill>
                  <a:srgbClr val="3C0C78"/>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63" name="Text Placeholder 32">
            <a:extLst>
              <a:ext uri="{FF2B5EF4-FFF2-40B4-BE49-F238E27FC236}">
                <a16:creationId xmlns:a16="http://schemas.microsoft.com/office/drawing/2014/main" id="{11C3FEEB-E150-56CA-CD15-634C880079A1}"/>
              </a:ext>
            </a:extLst>
          </p:cNvPr>
          <p:cNvSpPr>
            <a:spLocks noGrp="1"/>
          </p:cNvSpPr>
          <p:nvPr userDrawn="1">
            <p:ph type="body" sz="quarter" idx="16"/>
          </p:nvPr>
        </p:nvSpPr>
        <p:spPr>
          <a:xfrm>
            <a:off x="1032191" y="2957036"/>
            <a:ext cx="2907792" cy="740664"/>
          </a:xfrm>
          <a:noFill/>
        </p:spPr>
        <p:txBody>
          <a:bodyPr/>
          <a:lstStyle>
            <a:lvl1pPr>
              <a:defRPr sz="12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64" name="Text Placeholder 97">
            <a:extLst>
              <a:ext uri="{FF2B5EF4-FFF2-40B4-BE49-F238E27FC236}">
                <a16:creationId xmlns:a16="http://schemas.microsoft.com/office/drawing/2014/main" id="{18059732-43BF-2B8E-112E-BA635255CA34}"/>
              </a:ext>
            </a:extLst>
          </p:cNvPr>
          <p:cNvSpPr>
            <a:spLocks noGrp="1"/>
          </p:cNvSpPr>
          <p:nvPr userDrawn="1">
            <p:ph type="body" sz="quarter" idx="25" hasCustomPrompt="1"/>
          </p:nvPr>
        </p:nvSpPr>
        <p:spPr>
          <a:xfrm>
            <a:off x="1032191" y="2240435"/>
            <a:ext cx="2907792" cy="443198"/>
          </a:xfrm>
        </p:spPr>
        <p:txBody>
          <a:bodyPr anchor="ctr">
            <a:spAutoFit/>
          </a:bodyPr>
          <a:lstStyle>
            <a:lvl1pPr>
              <a:lnSpc>
                <a:spcPct val="90000"/>
              </a:lnSpc>
              <a:spcBef>
                <a:spcPts val="0"/>
              </a:spcBef>
              <a:defRPr sz="1600" b="1">
                <a:latin typeface="Aptos" panose="020B0004020202020204" pitchFamily="34" charset="0"/>
                <a:ea typeface="Helvetica Neue" panose="02000503000000020004" pitchFamily="2" charset="0"/>
                <a:cs typeface="Helvetica Neue" panose="02000503000000020004" pitchFamily="2" charset="0"/>
              </a:defRPr>
            </a:lvl1pPr>
            <a:lvl2pPr marL="0" indent="0">
              <a:buNone/>
              <a:defRPr/>
            </a:lvl2pPr>
          </a:lstStyle>
          <a:p>
            <a:pPr lvl="0"/>
            <a:r>
              <a:rPr lang="en-US"/>
              <a:t>Click to edit Master </a:t>
            </a:r>
            <a:br>
              <a:rPr lang="en-US"/>
            </a:br>
            <a:r>
              <a:rPr lang="en-US"/>
              <a:t>text styles</a:t>
            </a:r>
          </a:p>
        </p:txBody>
      </p:sp>
      <p:sp>
        <p:nvSpPr>
          <p:cNvPr id="65" name="Text Placeholder 32">
            <a:extLst>
              <a:ext uri="{FF2B5EF4-FFF2-40B4-BE49-F238E27FC236}">
                <a16:creationId xmlns:a16="http://schemas.microsoft.com/office/drawing/2014/main" id="{BC345036-960B-1B53-46AB-FDB726A738BB}"/>
              </a:ext>
            </a:extLst>
          </p:cNvPr>
          <p:cNvSpPr>
            <a:spLocks noGrp="1"/>
          </p:cNvSpPr>
          <p:nvPr userDrawn="1">
            <p:ph type="body" sz="quarter" idx="26"/>
          </p:nvPr>
        </p:nvSpPr>
        <p:spPr>
          <a:xfrm>
            <a:off x="4838269" y="2957036"/>
            <a:ext cx="2907792" cy="740664"/>
          </a:xfrm>
          <a:noFill/>
        </p:spPr>
        <p:txBody>
          <a:bodyPr/>
          <a:lstStyle>
            <a:lvl1pPr>
              <a:defRPr sz="12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66" name="Text Placeholder 97">
            <a:extLst>
              <a:ext uri="{FF2B5EF4-FFF2-40B4-BE49-F238E27FC236}">
                <a16:creationId xmlns:a16="http://schemas.microsoft.com/office/drawing/2014/main" id="{CB09CCA4-BDDA-7AE5-748A-AFE40938296B}"/>
              </a:ext>
            </a:extLst>
          </p:cNvPr>
          <p:cNvSpPr>
            <a:spLocks noGrp="1"/>
          </p:cNvSpPr>
          <p:nvPr userDrawn="1">
            <p:ph type="body" sz="quarter" idx="27" hasCustomPrompt="1"/>
          </p:nvPr>
        </p:nvSpPr>
        <p:spPr>
          <a:xfrm>
            <a:off x="4838269" y="2240435"/>
            <a:ext cx="2907792" cy="443198"/>
          </a:xfrm>
        </p:spPr>
        <p:txBody>
          <a:bodyPr anchor="ctr">
            <a:spAutoFit/>
          </a:bodyPr>
          <a:lstStyle>
            <a:lvl1pPr>
              <a:lnSpc>
                <a:spcPct val="90000"/>
              </a:lnSpc>
              <a:spcBef>
                <a:spcPts val="0"/>
              </a:spcBef>
              <a:defRPr sz="1600" b="1">
                <a:latin typeface="Aptos" panose="020B0004020202020204" pitchFamily="34" charset="0"/>
                <a:ea typeface="Helvetica Neue" panose="02000503000000020004" pitchFamily="2" charset="0"/>
                <a:cs typeface="Helvetica Neue" panose="02000503000000020004" pitchFamily="2" charset="0"/>
              </a:defRPr>
            </a:lvl1pPr>
            <a:lvl2pPr marL="0" indent="0">
              <a:buNone/>
              <a:defRPr/>
            </a:lvl2pPr>
          </a:lstStyle>
          <a:p>
            <a:pPr lvl="0"/>
            <a:r>
              <a:rPr lang="en-US"/>
              <a:t>Click to edit Master </a:t>
            </a:r>
            <a:br>
              <a:rPr lang="en-US"/>
            </a:br>
            <a:r>
              <a:rPr lang="en-US"/>
              <a:t>text styles</a:t>
            </a:r>
          </a:p>
        </p:txBody>
      </p:sp>
      <p:sp>
        <p:nvSpPr>
          <p:cNvPr id="67" name="Text Placeholder 32">
            <a:extLst>
              <a:ext uri="{FF2B5EF4-FFF2-40B4-BE49-F238E27FC236}">
                <a16:creationId xmlns:a16="http://schemas.microsoft.com/office/drawing/2014/main" id="{C0B50CD1-9514-6F72-0CAC-C5D39975439F}"/>
              </a:ext>
            </a:extLst>
          </p:cNvPr>
          <p:cNvSpPr>
            <a:spLocks noGrp="1"/>
          </p:cNvSpPr>
          <p:nvPr userDrawn="1">
            <p:ph type="body" sz="quarter" idx="28"/>
          </p:nvPr>
        </p:nvSpPr>
        <p:spPr>
          <a:xfrm>
            <a:off x="8644346" y="2957036"/>
            <a:ext cx="2907792" cy="740664"/>
          </a:xfrm>
          <a:noFill/>
        </p:spPr>
        <p:txBody>
          <a:bodyPr/>
          <a:lstStyle>
            <a:lvl1pPr>
              <a:defRPr sz="12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68" name="Text Placeholder 97">
            <a:extLst>
              <a:ext uri="{FF2B5EF4-FFF2-40B4-BE49-F238E27FC236}">
                <a16:creationId xmlns:a16="http://schemas.microsoft.com/office/drawing/2014/main" id="{1B9C1759-CB12-3E0E-5BCE-4D4335810F1B}"/>
              </a:ext>
            </a:extLst>
          </p:cNvPr>
          <p:cNvSpPr>
            <a:spLocks noGrp="1"/>
          </p:cNvSpPr>
          <p:nvPr userDrawn="1">
            <p:ph type="body" sz="quarter" idx="29" hasCustomPrompt="1"/>
          </p:nvPr>
        </p:nvSpPr>
        <p:spPr>
          <a:xfrm>
            <a:off x="8644346" y="2240435"/>
            <a:ext cx="2907792" cy="443198"/>
          </a:xfrm>
        </p:spPr>
        <p:txBody>
          <a:bodyPr anchor="ctr">
            <a:spAutoFit/>
          </a:bodyPr>
          <a:lstStyle>
            <a:lvl1pPr>
              <a:lnSpc>
                <a:spcPct val="90000"/>
              </a:lnSpc>
              <a:spcBef>
                <a:spcPts val="0"/>
              </a:spcBef>
              <a:defRPr sz="1600" b="1">
                <a:latin typeface="Aptos" panose="020B0004020202020204" pitchFamily="34" charset="0"/>
                <a:ea typeface="Helvetica Neue" panose="02000503000000020004" pitchFamily="2" charset="0"/>
                <a:cs typeface="Helvetica Neue" panose="02000503000000020004" pitchFamily="2" charset="0"/>
              </a:defRPr>
            </a:lvl1pPr>
            <a:lvl2pPr marL="0" indent="0">
              <a:buNone/>
              <a:defRPr/>
            </a:lvl2pPr>
          </a:lstStyle>
          <a:p>
            <a:pPr lvl="0"/>
            <a:r>
              <a:rPr lang="en-US"/>
              <a:t>Click to edit Master </a:t>
            </a:r>
            <a:br>
              <a:rPr lang="en-US"/>
            </a:br>
            <a:r>
              <a:rPr lang="en-US"/>
              <a:t>text styles</a:t>
            </a:r>
          </a:p>
        </p:txBody>
      </p:sp>
      <p:sp>
        <p:nvSpPr>
          <p:cNvPr id="69" name="Text Placeholder 82">
            <a:extLst>
              <a:ext uri="{FF2B5EF4-FFF2-40B4-BE49-F238E27FC236}">
                <a16:creationId xmlns:a16="http://schemas.microsoft.com/office/drawing/2014/main" id="{380E1769-B10E-553A-0703-FE49EF3816AC}"/>
              </a:ext>
            </a:extLst>
          </p:cNvPr>
          <p:cNvSpPr>
            <a:spLocks noGrp="1" noChangeAspect="1"/>
          </p:cNvSpPr>
          <p:nvPr userDrawn="1">
            <p:ph type="body" sz="quarter" idx="30" hasCustomPrompt="1"/>
          </p:nvPr>
        </p:nvSpPr>
        <p:spPr>
          <a:xfrm>
            <a:off x="4342879" y="1612012"/>
            <a:ext cx="356616" cy="356616"/>
          </a:xfrm>
          <a:prstGeom prst="ellipse">
            <a:avLst/>
          </a:prstGeom>
          <a:solidFill>
            <a:schemeClr val="bg1"/>
          </a:solidFill>
        </p:spPr>
        <p:txBody>
          <a:bodyPr anchor="ctr"/>
          <a:lstStyle>
            <a:lvl1pPr algn="ctr">
              <a:defRPr sz="1600" b="1">
                <a:solidFill>
                  <a:srgbClr val="5B11AD"/>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70" name="Text Placeholder 82">
            <a:extLst>
              <a:ext uri="{FF2B5EF4-FFF2-40B4-BE49-F238E27FC236}">
                <a16:creationId xmlns:a16="http://schemas.microsoft.com/office/drawing/2014/main" id="{189AF046-49D4-1119-1C8A-CC87BB1D700D}"/>
              </a:ext>
            </a:extLst>
          </p:cNvPr>
          <p:cNvSpPr>
            <a:spLocks noGrp="1" noChangeAspect="1"/>
          </p:cNvSpPr>
          <p:nvPr userDrawn="1">
            <p:ph type="body" sz="quarter" idx="31" hasCustomPrompt="1"/>
          </p:nvPr>
        </p:nvSpPr>
        <p:spPr>
          <a:xfrm>
            <a:off x="8075804" y="1612012"/>
            <a:ext cx="356616" cy="356616"/>
          </a:xfrm>
          <a:prstGeom prst="ellipse">
            <a:avLst/>
          </a:prstGeom>
          <a:solidFill>
            <a:schemeClr val="bg1"/>
          </a:solidFill>
        </p:spPr>
        <p:txBody>
          <a:bodyPr anchor="ctr"/>
          <a:lstStyle>
            <a:lvl1pPr algn="ctr">
              <a:defRPr sz="1600" b="1">
                <a:solidFill>
                  <a:srgbClr val="CB65FF"/>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71" name="Text Placeholder 43">
            <a:extLst>
              <a:ext uri="{FF2B5EF4-FFF2-40B4-BE49-F238E27FC236}">
                <a16:creationId xmlns:a16="http://schemas.microsoft.com/office/drawing/2014/main" id="{E02400BF-A629-CFBE-A303-5EC41A19A8DA}"/>
              </a:ext>
            </a:extLst>
          </p:cNvPr>
          <p:cNvSpPr>
            <a:spLocks noGrp="1"/>
          </p:cNvSpPr>
          <p:nvPr userDrawn="1">
            <p:ph type="body" sz="quarter" idx="32" hasCustomPrompt="1"/>
          </p:nvPr>
        </p:nvSpPr>
        <p:spPr>
          <a:xfrm>
            <a:off x="4838269" y="1652154"/>
            <a:ext cx="2267712" cy="276999"/>
          </a:xfrm>
        </p:spPr>
        <p:txBody>
          <a:bodyPr anchor="ctr">
            <a:spAutoFit/>
          </a:bodyPr>
          <a:lstStyle>
            <a:lvl1pPr>
              <a:defRPr sz="18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Step 00</a:t>
            </a:r>
          </a:p>
        </p:txBody>
      </p:sp>
      <p:sp>
        <p:nvSpPr>
          <p:cNvPr id="72" name="Text Placeholder 43">
            <a:extLst>
              <a:ext uri="{FF2B5EF4-FFF2-40B4-BE49-F238E27FC236}">
                <a16:creationId xmlns:a16="http://schemas.microsoft.com/office/drawing/2014/main" id="{659EF76A-E46C-75FD-B3BC-8E228EFF2E0E}"/>
              </a:ext>
            </a:extLst>
          </p:cNvPr>
          <p:cNvSpPr>
            <a:spLocks noGrp="1"/>
          </p:cNvSpPr>
          <p:nvPr userDrawn="1">
            <p:ph type="body" sz="quarter" idx="33" hasCustomPrompt="1"/>
          </p:nvPr>
        </p:nvSpPr>
        <p:spPr>
          <a:xfrm>
            <a:off x="8644346" y="1652154"/>
            <a:ext cx="2267712" cy="276999"/>
          </a:xfrm>
        </p:spPr>
        <p:txBody>
          <a:bodyPr anchor="ctr">
            <a:spAutoFit/>
          </a:bodyPr>
          <a:lstStyle>
            <a:lvl1pPr>
              <a:defRPr sz="18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Step 00</a:t>
            </a:r>
          </a:p>
        </p:txBody>
      </p:sp>
      <p:cxnSp>
        <p:nvCxnSpPr>
          <p:cNvPr id="73" name="Straight Connector 72">
            <a:extLst>
              <a:ext uri="{FF2B5EF4-FFF2-40B4-BE49-F238E27FC236}">
                <a16:creationId xmlns:a16="http://schemas.microsoft.com/office/drawing/2014/main" id="{3EB684EA-C65A-AFF0-07EA-335CDB501CD1}"/>
              </a:ext>
            </a:extLst>
          </p:cNvPr>
          <p:cNvCxnSpPr>
            <a:cxnSpLocks/>
          </p:cNvCxnSpPr>
          <p:nvPr userDrawn="1"/>
        </p:nvCxnSpPr>
        <p:spPr>
          <a:xfrm>
            <a:off x="642290" y="4498347"/>
            <a:ext cx="0" cy="1639364"/>
          </a:xfrm>
          <a:prstGeom prst="line">
            <a:avLst/>
          </a:prstGeom>
          <a:ln>
            <a:solidFill>
              <a:srgbClr val="00C1E3"/>
            </a:solidFill>
            <a:tailEnd type="ova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8622209-8869-DE2A-5D79-DEED51993DD5}"/>
              </a:ext>
            </a:extLst>
          </p:cNvPr>
          <p:cNvCxnSpPr>
            <a:cxnSpLocks/>
          </p:cNvCxnSpPr>
          <p:nvPr userDrawn="1"/>
        </p:nvCxnSpPr>
        <p:spPr>
          <a:xfrm>
            <a:off x="4521520" y="4498347"/>
            <a:ext cx="0" cy="1639364"/>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D121E06-6911-04E7-91AF-92168876960E}"/>
              </a:ext>
            </a:extLst>
          </p:cNvPr>
          <p:cNvCxnSpPr>
            <a:cxnSpLocks/>
          </p:cNvCxnSpPr>
          <p:nvPr userDrawn="1"/>
        </p:nvCxnSpPr>
        <p:spPr>
          <a:xfrm>
            <a:off x="8254445" y="4498347"/>
            <a:ext cx="0" cy="1639364"/>
          </a:xfrm>
          <a:prstGeom prst="line">
            <a:avLst/>
          </a:prstGeom>
          <a:ln>
            <a:solidFill>
              <a:srgbClr val="002C3F"/>
            </a:solidFill>
            <a:tailEnd type="oval"/>
          </a:ln>
        </p:spPr>
        <p:style>
          <a:lnRef idx="1">
            <a:schemeClr val="accent1"/>
          </a:lnRef>
          <a:fillRef idx="0">
            <a:schemeClr val="accent1"/>
          </a:fillRef>
          <a:effectRef idx="0">
            <a:schemeClr val="accent1"/>
          </a:effectRef>
          <a:fontRef idx="minor">
            <a:schemeClr val="tx1"/>
          </a:fontRef>
        </p:style>
      </p:cxnSp>
      <p:sp>
        <p:nvSpPr>
          <p:cNvPr id="76" name="Arrow: Pentagon 75">
            <a:extLst>
              <a:ext uri="{FF2B5EF4-FFF2-40B4-BE49-F238E27FC236}">
                <a16:creationId xmlns:a16="http://schemas.microsoft.com/office/drawing/2014/main" id="{861510DF-99A3-C690-BDF6-A09FF4EEA192}"/>
              </a:ext>
            </a:extLst>
          </p:cNvPr>
          <p:cNvSpPr/>
          <p:nvPr userDrawn="1"/>
        </p:nvSpPr>
        <p:spPr>
          <a:xfrm>
            <a:off x="7181782" y="3953079"/>
            <a:ext cx="4553018" cy="559168"/>
          </a:xfrm>
          <a:prstGeom prst="homePlate">
            <a:avLst/>
          </a:prstGeom>
          <a:solidFill>
            <a:srgbClr val="002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ptos" panose="020B0004020202020204" pitchFamily="34" charset="0"/>
              <a:ea typeface="Helvetica Neue" panose="02000503000000020004" pitchFamily="2" charset="0"/>
              <a:cs typeface="Helvetica Neue" panose="02000503000000020004" pitchFamily="2" charset="0"/>
            </a:endParaRPr>
          </a:p>
        </p:txBody>
      </p:sp>
      <p:sp>
        <p:nvSpPr>
          <p:cNvPr id="77" name="Arrow: Pentagon 76">
            <a:extLst>
              <a:ext uri="{FF2B5EF4-FFF2-40B4-BE49-F238E27FC236}">
                <a16:creationId xmlns:a16="http://schemas.microsoft.com/office/drawing/2014/main" id="{9F0601B7-DB57-7C90-6D24-82D57EFB9C7D}"/>
              </a:ext>
            </a:extLst>
          </p:cNvPr>
          <p:cNvSpPr/>
          <p:nvPr userDrawn="1"/>
        </p:nvSpPr>
        <p:spPr>
          <a:xfrm>
            <a:off x="3578660" y="3953079"/>
            <a:ext cx="4259435" cy="559168"/>
          </a:xfrm>
          <a:prstGeom prst="homePlate">
            <a:avLst/>
          </a:prstGeom>
          <a:solidFill>
            <a:srgbClr val="007A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ptos" panose="020B0004020202020204" pitchFamily="34" charset="0"/>
              <a:ea typeface="Helvetica Neue" panose="02000503000000020004" pitchFamily="2" charset="0"/>
              <a:cs typeface="Helvetica Neue" panose="02000503000000020004" pitchFamily="2" charset="0"/>
            </a:endParaRPr>
          </a:p>
        </p:txBody>
      </p:sp>
      <p:sp>
        <p:nvSpPr>
          <p:cNvPr id="78" name="Arrow: Pentagon 77">
            <a:extLst>
              <a:ext uri="{FF2B5EF4-FFF2-40B4-BE49-F238E27FC236}">
                <a16:creationId xmlns:a16="http://schemas.microsoft.com/office/drawing/2014/main" id="{FB08C90D-6C06-D1E2-DE61-CF7FA9AB74CC}"/>
              </a:ext>
            </a:extLst>
          </p:cNvPr>
          <p:cNvSpPr/>
          <p:nvPr userDrawn="1"/>
        </p:nvSpPr>
        <p:spPr>
          <a:xfrm>
            <a:off x="0" y="3953079"/>
            <a:ext cx="3962446" cy="559168"/>
          </a:xfrm>
          <a:prstGeom prst="homePlate">
            <a:avLst/>
          </a:prstGeom>
          <a:solidFill>
            <a:srgbClr val="00C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ptos" panose="020B0004020202020204" pitchFamily="34" charset="0"/>
              <a:ea typeface="Helvetica Neue" panose="02000503000000020004" pitchFamily="2" charset="0"/>
              <a:cs typeface="Helvetica Neue" panose="02000503000000020004" pitchFamily="2" charset="0"/>
            </a:endParaRPr>
          </a:p>
        </p:txBody>
      </p:sp>
      <p:cxnSp>
        <p:nvCxnSpPr>
          <p:cNvPr id="79" name="Straight Connector 78">
            <a:extLst>
              <a:ext uri="{FF2B5EF4-FFF2-40B4-BE49-F238E27FC236}">
                <a16:creationId xmlns:a16="http://schemas.microsoft.com/office/drawing/2014/main" id="{EF9A05C2-ACD9-0C4D-4D39-9C93D2943DD4}"/>
              </a:ext>
            </a:extLst>
          </p:cNvPr>
          <p:cNvCxnSpPr>
            <a:cxnSpLocks/>
          </p:cNvCxnSpPr>
          <p:nvPr userDrawn="1"/>
        </p:nvCxnSpPr>
        <p:spPr>
          <a:xfrm>
            <a:off x="1032191" y="5249644"/>
            <a:ext cx="290779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82A79F75-9389-818C-6987-CE9404292904}"/>
              </a:ext>
            </a:extLst>
          </p:cNvPr>
          <p:cNvCxnSpPr>
            <a:cxnSpLocks/>
          </p:cNvCxnSpPr>
          <p:nvPr userDrawn="1"/>
        </p:nvCxnSpPr>
        <p:spPr>
          <a:xfrm>
            <a:off x="4838269" y="5249644"/>
            <a:ext cx="290779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0CB2156-3148-EE5B-1DED-49310772E30D}"/>
              </a:ext>
            </a:extLst>
          </p:cNvPr>
          <p:cNvCxnSpPr>
            <a:cxnSpLocks/>
          </p:cNvCxnSpPr>
          <p:nvPr userDrawn="1"/>
        </p:nvCxnSpPr>
        <p:spPr>
          <a:xfrm>
            <a:off x="8644346" y="5249644"/>
            <a:ext cx="290779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 Placeholder 43">
            <a:extLst>
              <a:ext uri="{FF2B5EF4-FFF2-40B4-BE49-F238E27FC236}">
                <a16:creationId xmlns:a16="http://schemas.microsoft.com/office/drawing/2014/main" id="{5B71D313-D24D-AC35-B36F-89212D480844}"/>
              </a:ext>
            </a:extLst>
          </p:cNvPr>
          <p:cNvSpPr>
            <a:spLocks noGrp="1"/>
          </p:cNvSpPr>
          <p:nvPr userDrawn="1">
            <p:ph type="body" sz="quarter" idx="34" hasCustomPrompt="1"/>
          </p:nvPr>
        </p:nvSpPr>
        <p:spPr>
          <a:xfrm>
            <a:off x="1032191" y="4094164"/>
            <a:ext cx="2267712" cy="276999"/>
          </a:xfrm>
        </p:spPr>
        <p:txBody>
          <a:bodyPr anchor="ctr">
            <a:spAutoFit/>
          </a:bodyPr>
          <a:lstStyle>
            <a:lvl1pPr>
              <a:defRPr sz="18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Step 00</a:t>
            </a:r>
          </a:p>
        </p:txBody>
      </p:sp>
      <p:sp>
        <p:nvSpPr>
          <p:cNvPr id="84" name="Text Placeholder 82">
            <a:extLst>
              <a:ext uri="{FF2B5EF4-FFF2-40B4-BE49-F238E27FC236}">
                <a16:creationId xmlns:a16="http://schemas.microsoft.com/office/drawing/2014/main" id="{8ACC0BA0-2D0E-A13A-6AB0-952EF94754DD}"/>
              </a:ext>
            </a:extLst>
          </p:cNvPr>
          <p:cNvSpPr>
            <a:spLocks noGrp="1" noChangeAspect="1"/>
          </p:cNvSpPr>
          <p:nvPr userDrawn="1">
            <p:ph type="body" sz="quarter" idx="35" hasCustomPrompt="1"/>
          </p:nvPr>
        </p:nvSpPr>
        <p:spPr>
          <a:xfrm>
            <a:off x="463649" y="4054022"/>
            <a:ext cx="356616" cy="356616"/>
          </a:xfrm>
          <a:prstGeom prst="ellipse">
            <a:avLst/>
          </a:prstGeom>
          <a:solidFill>
            <a:schemeClr val="bg1"/>
          </a:solidFill>
        </p:spPr>
        <p:txBody>
          <a:bodyPr anchor="ctr"/>
          <a:lstStyle>
            <a:lvl1pPr algn="ctr">
              <a:defRPr sz="1600" b="1">
                <a:solidFill>
                  <a:srgbClr val="00C1E3"/>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86" name="Text Placeholder 32">
            <a:extLst>
              <a:ext uri="{FF2B5EF4-FFF2-40B4-BE49-F238E27FC236}">
                <a16:creationId xmlns:a16="http://schemas.microsoft.com/office/drawing/2014/main" id="{5A949695-84B5-DB68-AC0F-E7BC214A9BED}"/>
              </a:ext>
            </a:extLst>
          </p:cNvPr>
          <p:cNvSpPr>
            <a:spLocks noGrp="1"/>
          </p:cNvSpPr>
          <p:nvPr userDrawn="1">
            <p:ph type="body" sz="quarter" idx="36"/>
          </p:nvPr>
        </p:nvSpPr>
        <p:spPr>
          <a:xfrm>
            <a:off x="1032191" y="5399046"/>
            <a:ext cx="2907792" cy="740664"/>
          </a:xfrm>
          <a:noFill/>
        </p:spPr>
        <p:txBody>
          <a:bodyPr/>
          <a:lstStyle>
            <a:lvl1pPr>
              <a:defRPr sz="12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88" name="Text Placeholder 97">
            <a:extLst>
              <a:ext uri="{FF2B5EF4-FFF2-40B4-BE49-F238E27FC236}">
                <a16:creationId xmlns:a16="http://schemas.microsoft.com/office/drawing/2014/main" id="{23A546AF-010A-B7AD-86DF-3C673DD10A5A}"/>
              </a:ext>
            </a:extLst>
          </p:cNvPr>
          <p:cNvSpPr>
            <a:spLocks noGrp="1"/>
          </p:cNvSpPr>
          <p:nvPr userDrawn="1">
            <p:ph type="body" sz="quarter" idx="37" hasCustomPrompt="1"/>
          </p:nvPr>
        </p:nvSpPr>
        <p:spPr>
          <a:xfrm>
            <a:off x="1032191" y="4682445"/>
            <a:ext cx="2907792" cy="443198"/>
          </a:xfrm>
        </p:spPr>
        <p:txBody>
          <a:bodyPr anchor="ctr">
            <a:spAutoFit/>
          </a:bodyPr>
          <a:lstStyle>
            <a:lvl1pPr>
              <a:lnSpc>
                <a:spcPct val="90000"/>
              </a:lnSpc>
              <a:spcBef>
                <a:spcPts val="0"/>
              </a:spcBef>
              <a:defRPr sz="1600" b="1">
                <a:latin typeface="Aptos" panose="020B0004020202020204" pitchFamily="34" charset="0"/>
                <a:ea typeface="Helvetica Neue" panose="02000503000000020004" pitchFamily="2" charset="0"/>
                <a:cs typeface="Helvetica Neue" panose="02000503000000020004" pitchFamily="2" charset="0"/>
              </a:defRPr>
            </a:lvl1pPr>
            <a:lvl2pPr marL="0" indent="0">
              <a:buNone/>
              <a:defRPr/>
            </a:lvl2pPr>
          </a:lstStyle>
          <a:p>
            <a:pPr lvl="0"/>
            <a:r>
              <a:rPr lang="en-US"/>
              <a:t>Click to edit Master </a:t>
            </a:r>
            <a:br>
              <a:rPr lang="en-US"/>
            </a:br>
            <a:r>
              <a:rPr lang="en-US"/>
              <a:t>text styles</a:t>
            </a:r>
          </a:p>
        </p:txBody>
      </p:sp>
      <p:sp>
        <p:nvSpPr>
          <p:cNvPr id="92" name="Text Placeholder 32">
            <a:extLst>
              <a:ext uri="{FF2B5EF4-FFF2-40B4-BE49-F238E27FC236}">
                <a16:creationId xmlns:a16="http://schemas.microsoft.com/office/drawing/2014/main" id="{832474F2-60C4-D292-913E-4CB7D49628D0}"/>
              </a:ext>
            </a:extLst>
          </p:cNvPr>
          <p:cNvSpPr>
            <a:spLocks noGrp="1"/>
          </p:cNvSpPr>
          <p:nvPr userDrawn="1">
            <p:ph type="body" sz="quarter" idx="38"/>
          </p:nvPr>
        </p:nvSpPr>
        <p:spPr>
          <a:xfrm>
            <a:off x="4838269" y="5399046"/>
            <a:ext cx="2907792" cy="740664"/>
          </a:xfrm>
          <a:noFill/>
        </p:spPr>
        <p:txBody>
          <a:bodyPr/>
          <a:lstStyle>
            <a:lvl1pPr>
              <a:defRPr sz="12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93" name="Text Placeholder 97">
            <a:extLst>
              <a:ext uri="{FF2B5EF4-FFF2-40B4-BE49-F238E27FC236}">
                <a16:creationId xmlns:a16="http://schemas.microsoft.com/office/drawing/2014/main" id="{31C48355-2AD4-9E40-A12C-A9AB1683C43F}"/>
              </a:ext>
            </a:extLst>
          </p:cNvPr>
          <p:cNvSpPr>
            <a:spLocks noGrp="1"/>
          </p:cNvSpPr>
          <p:nvPr userDrawn="1">
            <p:ph type="body" sz="quarter" idx="39" hasCustomPrompt="1"/>
          </p:nvPr>
        </p:nvSpPr>
        <p:spPr>
          <a:xfrm>
            <a:off x="4838269" y="4682445"/>
            <a:ext cx="2907792" cy="443198"/>
          </a:xfrm>
        </p:spPr>
        <p:txBody>
          <a:bodyPr anchor="ctr">
            <a:spAutoFit/>
          </a:bodyPr>
          <a:lstStyle>
            <a:lvl1pPr>
              <a:lnSpc>
                <a:spcPct val="90000"/>
              </a:lnSpc>
              <a:spcBef>
                <a:spcPts val="0"/>
              </a:spcBef>
              <a:defRPr sz="1600" b="1">
                <a:latin typeface="Aptos" panose="020B0004020202020204" pitchFamily="34" charset="0"/>
                <a:ea typeface="Helvetica Neue" panose="02000503000000020004" pitchFamily="2" charset="0"/>
                <a:cs typeface="Helvetica Neue" panose="02000503000000020004" pitchFamily="2" charset="0"/>
              </a:defRPr>
            </a:lvl1pPr>
            <a:lvl2pPr marL="0" indent="0">
              <a:buNone/>
              <a:defRPr/>
            </a:lvl2pPr>
          </a:lstStyle>
          <a:p>
            <a:pPr lvl="0"/>
            <a:r>
              <a:rPr lang="en-US"/>
              <a:t>Click to edit Master </a:t>
            </a:r>
            <a:br>
              <a:rPr lang="en-US"/>
            </a:br>
            <a:r>
              <a:rPr lang="en-US"/>
              <a:t>text styles</a:t>
            </a:r>
          </a:p>
        </p:txBody>
      </p:sp>
      <p:sp>
        <p:nvSpPr>
          <p:cNvPr id="94" name="Text Placeholder 32">
            <a:extLst>
              <a:ext uri="{FF2B5EF4-FFF2-40B4-BE49-F238E27FC236}">
                <a16:creationId xmlns:a16="http://schemas.microsoft.com/office/drawing/2014/main" id="{BB21261F-3359-8774-10F1-FAF183719044}"/>
              </a:ext>
            </a:extLst>
          </p:cNvPr>
          <p:cNvSpPr>
            <a:spLocks noGrp="1"/>
          </p:cNvSpPr>
          <p:nvPr userDrawn="1">
            <p:ph type="body" sz="quarter" idx="40"/>
          </p:nvPr>
        </p:nvSpPr>
        <p:spPr>
          <a:xfrm>
            <a:off x="8644346" y="5399046"/>
            <a:ext cx="2907792" cy="740664"/>
          </a:xfrm>
          <a:noFill/>
        </p:spPr>
        <p:txBody>
          <a:bodyPr/>
          <a:lstStyle>
            <a:lvl1pPr>
              <a:defRPr sz="12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97" name="Text Placeholder 97">
            <a:extLst>
              <a:ext uri="{FF2B5EF4-FFF2-40B4-BE49-F238E27FC236}">
                <a16:creationId xmlns:a16="http://schemas.microsoft.com/office/drawing/2014/main" id="{A4991FBD-ED8A-4EAF-120F-96B8E40F8348}"/>
              </a:ext>
            </a:extLst>
          </p:cNvPr>
          <p:cNvSpPr>
            <a:spLocks noGrp="1"/>
          </p:cNvSpPr>
          <p:nvPr userDrawn="1">
            <p:ph type="body" sz="quarter" idx="41" hasCustomPrompt="1"/>
          </p:nvPr>
        </p:nvSpPr>
        <p:spPr>
          <a:xfrm>
            <a:off x="8644346" y="4682445"/>
            <a:ext cx="2907792" cy="443198"/>
          </a:xfrm>
        </p:spPr>
        <p:txBody>
          <a:bodyPr anchor="ctr">
            <a:spAutoFit/>
          </a:bodyPr>
          <a:lstStyle>
            <a:lvl1pPr>
              <a:lnSpc>
                <a:spcPct val="90000"/>
              </a:lnSpc>
              <a:spcBef>
                <a:spcPts val="0"/>
              </a:spcBef>
              <a:defRPr sz="1600" b="1">
                <a:latin typeface="Aptos" panose="020B0004020202020204" pitchFamily="34" charset="0"/>
                <a:ea typeface="Helvetica Neue" panose="02000503000000020004" pitchFamily="2" charset="0"/>
                <a:cs typeface="Helvetica Neue" panose="02000503000000020004" pitchFamily="2" charset="0"/>
              </a:defRPr>
            </a:lvl1pPr>
            <a:lvl2pPr marL="0" indent="0">
              <a:buNone/>
              <a:defRPr/>
            </a:lvl2pPr>
          </a:lstStyle>
          <a:p>
            <a:pPr lvl="0"/>
            <a:r>
              <a:rPr lang="en-US"/>
              <a:t>Click to edit Master </a:t>
            </a:r>
            <a:br>
              <a:rPr lang="en-US"/>
            </a:br>
            <a:r>
              <a:rPr lang="en-US"/>
              <a:t>text styles</a:t>
            </a:r>
          </a:p>
        </p:txBody>
      </p:sp>
      <p:sp>
        <p:nvSpPr>
          <p:cNvPr id="101" name="Text Placeholder 82">
            <a:extLst>
              <a:ext uri="{FF2B5EF4-FFF2-40B4-BE49-F238E27FC236}">
                <a16:creationId xmlns:a16="http://schemas.microsoft.com/office/drawing/2014/main" id="{D35F9F0B-2E07-4A33-FD84-72B0A0A3DA30}"/>
              </a:ext>
            </a:extLst>
          </p:cNvPr>
          <p:cNvSpPr>
            <a:spLocks noGrp="1" noChangeAspect="1"/>
          </p:cNvSpPr>
          <p:nvPr userDrawn="1">
            <p:ph type="body" sz="quarter" idx="42" hasCustomPrompt="1"/>
          </p:nvPr>
        </p:nvSpPr>
        <p:spPr>
          <a:xfrm>
            <a:off x="4342879" y="4054022"/>
            <a:ext cx="356616" cy="356616"/>
          </a:xfrm>
          <a:prstGeom prst="ellipse">
            <a:avLst/>
          </a:prstGeom>
          <a:solidFill>
            <a:schemeClr val="bg1"/>
          </a:solidFill>
        </p:spPr>
        <p:txBody>
          <a:bodyPr anchor="ctr"/>
          <a:lstStyle>
            <a:lvl1pPr algn="ctr">
              <a:defRPr sz="1600" b="1">
                <a:solidFill>
                  <a:schemeClr val="accent2"/>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102" name="Text Placeholder 82">
            <a:extLst>
              <a:ext uri="{FF2B5EF4-FFF2-40B4-BE49-F238E27FC236}">
                <a16:creationId xmlns:a16="http://schemas.microsoft.com/office/drawing/2014/main" id="{82313CC9-5B7E-19A3-249C-A2DBA22B90D2}"/>
              </a:ext>
            </a:extLst>
          </p:cNvPr>
          <p:cNvSpPr>
            <a:spLocks noGrp="1" noChangeAspect="1"/>
          </p:cNvSpPr>
          <p:nvPr userDrawn="1">
            <p:ph type="body" sz="quarter" idx="43" hasCustomPrompt="1"/>
          </p:nvPr>
        </p:nvSpPr>
        <p:spPr>
          <a:xfrm>
            <a:off x="8075804" y="4054022"/>
            <a:ext cx="356616" cy="356616"/>
          </a:xfrm>
          <a:prstGeom prst="ellipse">
            <a:avLst/>
          </a:prstGeom>
          <a:solidFill>
            <a:schemeClr val="bg1"/>
          </a:solidFill>
        </p:spPr>
        <p:txBody>
          <a:bodyPr anchor="ctr"/>
          <a:lstStyle>
            <a:lvl1pPr algn="ctr">
              <a:defRPr sz="1600" b="1">
                <a:solidFill>
                  <a:srgbClr val="002C3F"/>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103" name="Text Placeholder 43">
            <a:extLst>
              <a:ext uri="{FF2B5EF4-FFF2-40B4-BE49-F238E27FC236}">
                <a16:creationId xmlns:a16="http://schemas.microsoft.com/office/drawing/2014/main" id="{DAFBCFA6-EF0E-14E9-78C8-AD2CED516009}"/>
              </a:ext>
            </a:extLst>
          </p:cNvPr>
          <p:cNvSpPr>
            <a:spLocks noGrp="1"/>
          </p:cNvSpPr>
          <p:nvPr userDrawn="1">
            <p:ph type="body" sz="quarter" idx="44" hasCustomPrompt="1"/>
          </p:nvPr>
        </p:nvSpPr>
        <p:spPr>
          <a:xfrm>
            <a:off x="4838269" y="4094164"/>
            <a:ext cx="2267712" cy="276999"/>
          </a:xfrm>
        </p:spPr>
        <p:txBody>
          <a:bodyPr anchor="ctr">
            <a:spAutoFit/>
          </a:bodyPr>
          <a:lstStyle>
            <a:lvl1pPr>
              <a:defRPr sz="18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Step 00</a:t>
            </a:r>
          </a:p>
        </p:txBody>
      </p:sp>
      <p:sp>
        <p:nvSpPr>
          <p:cNvPr id="104" name="Text Placeholder 43">
            <a:extLst>
              <a:ext uri="{FF2B5EF4-FFF2-40B4-BE49-F238E27FC236}">
                <a16:creationId xmlns:a16="http://schemas.microsoft.com/office/drawing/2014/main" id="{53C6F9EC-E6CF-A965-494B-0058C33DB543}"/>
              </a:ext>
            </a:extLst>
          </p:cNvPr>
          <p:cNvSpPr>
            <a:spLocks noGrp="1"/>
          </p:cNvSpPr>
          <p:nvPr userDrawn="1">
            <p:ph type="body" sz="quarter" idx="45" hasCustomPrompt="1"/>
          </p:nvPr>
        </p:nvSpPr>
        <p:spPr>
          <a:xfrm>
            <a:off x="8644346" y="4094164"/>
            <a:ext cx="2267712" cy="276999"/>
          </a:xfrm>
        </p:spPr>
        <p:txBody>
          <a:bodyPr anchor="ctr">
            <a:spAutoFit/>
          </a:bodyPr>
          <a:lstStyle>
            <a:lvl1pPr>
              <a:defRPr sz="18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Step 00</a:t>
            </a:r>
          </a:p>
        </p:txBody>
      </p:sp>
      <p:sp>
        <p:nvSpPr>
          <p:cNvPr id="21" name="TextBox 20">
            <a:extLst>
              <a:ext uri="{FF2B5EF4-FFF2-40B4-BE49-F238E27FC236}">
                <a16:creationId xmlns:a16="http://schemas.microsoft.com/office/drawing/2014/main" id="{BCA19047-52F6-C4F0-C71F-4B7E775671CA}"/>
              </a:ext>
            </a:extLst>
          </p:cNvPr>
          <p:cNvSpPr txBox="1"/>
          <p:nvPr userDrawn="1"/>
        </p:nvSpPr>
        <p:spPr>
          <a:xfrm>
            <a:off x="-779929" y="2205318"/>
            <a:ext cx="0" cy="0"/>
          </a:xfrm>
          <a:prstGeom prst="rect">
            <a:avLst/>
          </a:prstGeom>
          <a:noFill/>
        </p:spPr>
        <p:txBody>
          <a:bodyPr wrap="none" lIns="0" tIns="0" rIns="0" bIns="0" rtlCol="0">
            <a:noAutofit/>
          </a:bodyPr>
          <a:lstStyle/>
          <a:p>
            <a:pPr algn="l"/>
            <a:endParaRPr lang="en-US" sz="1600" err="1">
              <a:solidFill>
                <a:schemeClr val="tx2"/>
              </a:solidFill>
              <a:latin typeface="Aptos" panose="020B0004020202020204" pitchFamily="34"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7851182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C135E3F6-7ADB-4CFB-3CA6-AADF03F9B4FA}"/>
              </a:ext>
            </a:extLst>
          </p:cNvPr>
          <p:cNvSpPr>
            <a:spLocks noGrp="1"/>
          </p:cNvSpPr>
          <p:nvPr>
            <p:ph type="pic" sz="quarter" idx="14"/>
          </p:nvPr>
        </p:nvSpPr>
        <p:spPr>
          <a:xfrm>
            <a:off x="5933299" y="425450"/>
            <a:ext cx="6258701" cy="6432550"/>
          </a:xfrm>
          <a:custGeom>
            <a:avLst/>
            <a:gdLst>
              <a:gd name="connsiteX0" fmla="*/ 3209827 w 6258701"/>
              <a:gd name="connsiteY0" fmla="*/ 601667 h 6432550"/>
              <a:gd name="connsiteX1" fmla="*/ 3209827 w 6258701"/>
              <a:gd name="connsiteY1" fmla="*/ 3125019 h 6432550"/>
              <a:gd name="connsiteX2" fmla="*/ 754672 w 6258701"/>
              <a:gd name="connsiteY2" fmla="*/ 3125019 h 6432550"/>
              <a:gd name="connsiteX3" fmla="*/ 6258701 w 6258701"/>
              <a:gd name="connsiteY3" fmla="*/ 0 h 6432550"/>
              <a:gd name="connsiteX4" fmla="*/ 6258701 w 6258701"/>
              <a:gd name="connsiteY4" fmla="*/ 6432550 h 6432550"/>
              <a:gd name="connsiteX5" fmla="*/ 0 w 6258701"/>
              <a:gd name="connsiteY5" fmla="*/ 6432550 h 643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8701" h="6432550">
                <a:moveTo>
                  <a:pt x="3209827" y="601667"/>
                </a:moveTo>
                <a:lnTo>
                  <a:pt x="3209827" y="3125019"/>
                </a:lnTo>
                <a:lnTo>
                  <a:pt x="754672" y="3125019"/>
                </a:lnTo>
                <a:close/>
                <a:moveTo>
                  <a:pt x="6258701" y="0"/>
                </a:moveTo>
                <a:lnTo>
                  <a:pt x="6258701" y="6432550"/>
                </a:lnTo>
                <a:lnTo>
                  <a:pt x="0" y="6432550"/>
                </a:lnTo>
                <a:close/>
              </a:path>
            </a:pathLst>
          </a:custGeom>
          <a:solidFill>
            <a:schemeClr val="bg1">
              <a:lumMod val="75000"/>
            </a:schemeClr>
          </a:solidFill>
        </p:spPr>
        <p:txBody>
          <a:bodyPr wrap="square" anchor="ctr">
            <a:noAutofit/>
          </a:bodyPr>
          <a:lstStyle>
            <a:lvl1pPr algn="ctr">
              <a:defRPr>
                <a:latin typeface="Aptos" panose="020B0004020202020204" pitchFamily="34" charset="0"/>
              </a:defRPr>
            </a:lvl1pPr>
          </a:lstStyle>
          <a:p>
            <a:endParaRPr lang="en-US"/>
          </a:p>
        </p:txBody>
      </p:sp>
      <p:sp>
        <p:nvSpPr>
          <p:cNvPr id="2" name="Title 1">
            <a:extLst>
              <a:ext uri="{FF2B5EF4-FFF2-40B4-BE49-F238E27FC236}">
                <a16:creationId xmlns:a16="http://schemas.microsoft.com/office/drawing/2014/main" id="{A4E81317-9F05-4B15-B0D6-EDD0963662DA}"/>
              </a:ext>
            </a:extLst>
          </p:cNvPr>
          <p:cNvSpPr>
            <a:spLocks noGrp="1"/>
          </p:cNvSpPr>
          <p:nvPr>
            <p:ph type="title"/>
          </p:nvPr>
        </p:nvSpPr>
        <p:spPr/>
        <p:txBody>
          <a:bodyPr/>
          <a:lstStyle>
            <a:lvl1pPr>
              <a:defRPr>
                <a:latin typeface="Aptos" panose="020B0004020202020204" pitchFamily="34" charset="0"/>
              </a:defRPr>
            </a:lvl1pPr>
          </a:lstStyle>
          <a:p>
            <a:r>
              <a:rPr lang="en-US"/>
              <a:t>Click to edit Master title style</a:t>
            </a:r>
          </a:p>
        </p:txBody>
      </p:sp>
      <p:sp>
        <p:nvSpPr>
          <p:cNvPr id="3" name="Text Placeholder 5">
            <a:extLst>
              <a:ext uri="{FF2B5EF4-FFF2-40B4-BE49-F238E27FC236}">
                <a16:creationId xmlns:a16="http://schemas.microsoft.com/office/drawing/2014/main" id="{7E7B34F8-F646-D130-3B51-0E8589617175}"/>
              </a:ext>
            </a:extLst>
          </p:cNvPr>
          <p:cNvSpPr>
            <a:spLocks noGrp="1"/>
          </p:cNvSpPr>
          <p:nvPr>
            <p:ph type="body" sz="quarter" idx="12" hasCustomPrompt="1"/>
          </p:nvPr>
        </p:nvSpPr>
        <p:spPr>
          <a:xfrm>
            <a:off x="457200" y="931893"/>
            <a:ext cx="11277608" cy="307777"/>
          </a:xfrm>
        </p:spPr>
        <p:txBody>
          <a:bodyPr>
            <a:spAutoFit/>
          </a:bodyPr>
          <a:lstStyle>
            <a:lvl1pPr>
              <a:defRPr sz="2000">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cxnSp>
        <p:nvCxnSpPr>
          <p:cNvPr id="64" name="Straight Connector 63">
            <a:extLst>
              <a:ext uri="{FF2B5EF4-FFF2-40B4-BE49-F238E27FC236}">
                <a16:creationId xmlns:a16="http://schemas.microsoft.com/office/drawing/2014/main" id="{20B5C1AD-54D8-25AC-50A0-AB3900A4298E}"/>
              </a:ext>
            </a:extLst>
          </p:cNvPr>
          <p:cNvCxnSpPr/>
          <p:nvPr userDrawn="1"/>
        </p:nvCxnSpPr>
        <p:spPr>
          <a:xfrm>
            <a:off x="457200" y="2407927"/>
            <a:ext cx="52578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F57556-9FEB-CF5D-0CEF-8DEEB9ACEC75}"/>
              </a:ext>
            </a:extLst>
          </p:cNvPr>
          <p:cNvCxnSpPr/>
          <p:nvPr userDrawn="1"/>
        </p:nvCxnSpPr>
        <p:spPr>
          <a:xfrm>
            <a:off x="457200" y="3147218"/>
            <a:ext cx="52578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E65955A-A672-8184-6E99-2FCA012774B4}"/>
              </a:ext>
            </a:extLst>
          </p:cNvPr>
          <p:cNvCxnSpPr/>
          <p:nvPr userDrawn="1"/>
        </p:nvCxnSpPr>
        <p:spPr>
          <a:xfrm>
            <a:off x="457200" y="3886509"/>
            <a:ext cx="52578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00660C5-37F1-6473-82F7-8211D3042A1F}"/>
              </a:ext>
            </a:extLst>
          </p:cNvPr>
          <p:cNvCxnSpPr/>
          <p:nvPr userDrawn="1"/>
        </p:nvCxnSpPr>
        <p:spPr>
          <a:xfrm>
            <a:off x="457200" y="4625800"/>
            <a:ext cx="52578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E1A90EF-1E3B-3ABA-990E-B0E1602E2E98}"/>
              </a:ext>
            </a:extLst>
          </p:cNvPr>
          <p:cNvCxnSpPr/>
          <p:nvPr userDrawn="1"/>
        </p:nvCxnSpPr>
        <p:spPr>
          <a:xfrm>
            <a:off x="457200" y="5365091"/>
            <a:ext cx="52578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17C12962-A87C-4056-0C13-224978F6FADD}"/>
              </a:ext>
            </a:extLst>
          </p:cNvPr>
          <p:cNvSpPr>
            <a:spLocks noGrp="1"/>
          </p:cNvSpPr>
          <p:nvPr>
            <p:ph type="body" sz="quarter" idx="15" hasCustomPrompt="1"/>
          </p:nvPr>
        </p:nvSpPr>
        <p:spPr>
          <a:xfrm>
            <a:off x="457200" y="1888543"/>
            <a:ext cx="3340100" cy="307777"/>
          </a:xfrm>
        </p:spPr>
        <p:txBody>
          <a:bodyPr vert="horz" wrap="square" lIns="0" tIns="0" rIns="0" bIns="0" rtlCol="0" anchor="ctr">
            <a:spAutoFit/>
          </a:bodyPr>
          <a:lstStyle>
            <a:lvl1pPr>
              <a:defRPr lang="en-US" sz="2000" b="1" dirty="0" smtClean="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Agenda topic goes here</a:t>
            </a:r>
          </a:p>
        </p:txBody>
      </p:sp>
      <p:sp>
        <p:nvSpPr>
          <p:cNvPr id="31" name="Text Placeholder 29">
            <a:extLst>
              <a:ext uri="{FF2B5EF4-FFF2-40B4-BE49-F238E27FC236}">
                <a16:creationId xmlns:a16="http://schemas.microsoft.com/office/drawing/2014/main" id="{1C9FFE47-C27A-A0C7-AB2C-982F218BF9A5}"/>
              </a:ext>
            </a:extLst>
          </p:cNvPr>
          <p:cNvSpPr>
            <a:spLocks noGrp="1"/>
          </p:cNvSpPr>
          <p:nvPr>
            <p:ph type="body" sz="quarter" idx="16" hasCustomPrompt="1"/>
          </p:nvPr>
        </p:nvSpPr>
        <p:spPr>
          <a:xfrm>
            <a:off x="457200" y="2627833"/>
            <a:ext cx="3340100" cy="307777"/>
          </a:xfrm>
        </p:spPr>
        <p:txBody>
          <a:bodyPr vert="horz" wrap="square" lIns="0" tIns="0" rIns="0" bIns="0" rtlCol="0" anchor="ctr">
            <a:spAutoFit/>
          </a:bodyPr>
          <a:lstStyle>
            <a:lvl1pPr>
              <a:defRPr lang="en-US" sz="2000" b="1" dirty="0" smtClean="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Agenda topic goes here</a:t>
            </a:r>
          </a:p>
        </p:txBody>
      </p:sp>
      <p:sp>
        <p:nvSpPr>
          <p:cNvPr id="32" name="Text Placeholder 29">
            <a:extLst>
              <a:ext uri="{FF2B5EF4-FFF2-40B4-BE49-F238E27FC236}">
                <a16:creationId xmlns:a16="http://schemas.microsoft.com/office/drawing/2014/main" id="{836CE06C-0DBF-38C5-A3A0-332075089DB7}"/>
              </a:ext>
            </a:extLst>
          </p:cNvPr>
          <p:cNvSpPr>
            <a:spLocks noGrp="1"/>
          </p:cNvSpPr>
          <p:nvPr>
            <p:ph type="body" sz="quarter" idx="17" hasCustomPrompt="1"/>
          </p:nvPr>
        </p:nvSpPr>
        <p:spPr>
          <a:xfrm>
            <a:off x="457200" y="3367123"/>
            <a:ext cx="3340100" cy="307777"/>
          </a:xfrm>
        </p:spPr>
        <p:txBody>
          <a:bodyPr vert="horz" wrap="square" lIns="0" tIns="0" rIns="0" bIns="0" rtlCol="0" anchor="ctr">
            <a:spAutoFit/>
          </a:bodyPr>
          <a:lstStyle>
            <a:lvl1pPr>
              <a:defRPr lang="en-US" sz="2000" b="1" dirty="0" smtClean="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Agenda topic goes here</a:t>
            </a:r>
          </a:p>
        </p:txBody>
      </p:sp>
      <p:sp>
        <p:nvSpPr>
          <p:cNvPr id="33" name="Text Placeholder 29">
            <a:extLst>
              <a:ext uri="{FF2B5EF4-FFF2-40B4-BE49-F238E27FC236}">
                <a16:creationId xmlns:a16="http://schemas.microsoft.com/office/drawing/2014/main" id="{DAB0B8E0-28CC-86B8-BF7F-793B1AF97CDE}"/>
              </a:ext>
            </a:extLst>
          </p:cNvPr>
          <p:cNvSpPr>
            <a:spLocks noGrp="1"/>
          </p:cNvSpPr>
          <p:nvPr>
            <p:ph type="body" sz="quarter" idx="18" hasCustomPrompt="1"/>
          </p:nvPr>
        </p:nvSpPr>
        <p:spPr>
          <a:xfrm>
            <a:off x="457200" y="4106413"/>
            <a:ext cx="3340100" cy="307777"/>
          </a:xfrm>
        </p:spPr>
        <p:txBody>
          <a:bodyPr vert="horz" wrap="square" lIns="0" tIns="0" rIns="0" bIns="0" rtlCol="0" anchor="ctr">
            <a:spAutoFit/>
          </a:bodyPr>
          <a:lstStyle>
            <a:lvl1pPr>
              <a:defRPr lang="en-US" sz="2000" b="1" dirty="0" smtClean="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Agenda topic goes here</a:t>
            </a:r>
          </a:p>
        </p:txBody>
      </p:sp>
      <p:sp>
        <p:nvSpPr>
          <p:cNvPr id="34" name="Text Placeholder 29">
            <a:extLst>
              <a:ext uri="{FF2B5EF4-FFF2-40B4-BE49-F238E27FC236}">
                <a16:creationId xmlns:a16="http://schemas.microsoft.com/office/drawing/2014/main" id="{5E28DE13-A9F5-CE8C-2011-6237AF34843B}"/>
              </a:ext>
            </a:extLst>
          </p:cNvPr>
          <p:cNvSpPr>
            <a:spLocks noGrp="1"/>
          </p:cNvSpPr>
          <p:nvPr>
            <p:ph type="body" sz="quarter" idx="19" hasCustomPrompt="1"/>
          </p:nvPr>
        </p:nvSpPr>
        <p:spPr>
          <a:xfrm>
            <a:off x="457200" y="4845703"/>
            <a:ext cx="3340100" cy="307777"/>
          </a:xfrm>
        </p:spPr>
        <p:txBody>
          <a:bodyPr vert="horz" wrap="square" lIns="0" tIns="0" rIns="0" bIns="0" rtlCol="0" anchor="ctr">
            <a:spAutoFit/>
          </a:bodyPr>
          <a:lstStyle>
            <a:lvl1pPr>
              <a:defRPr lang="en-US" sz="2000" b="1" dirty="0" smtClean="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Agenda topic goes here</a:t>
            </a:r>
          </a:p>
        </p:txBody>
      </p:sp>
      <p:sp>
        <p:nvSpPr>
          <p:cNvPr id="35" name="Text Placeholder 29">
            <a:extLst>
              <a:ext uri="{FF2B5EF4-FFF2-40B4-BE49-F238E27FC236}">
                <a16:creationId xmlns:a16="http://schemas.microsoft.com/office/drawing/2014/main" id="{84D30E33-6CA3-FCAA-EEFF-E27D101FF0E4}"/>
              </a:ext>
            </a:extLst>
          </p:cNvPr>
          <p:cNvSpPr>
            <a:spLocks noGrp="1"/>
          </p:cNvSpPr>
          <p:nvPr>
            <p:ph type="body" sz="quarter" idx="20" hasCustomPrompt="1"/>
          </p:nvPr>
        </p:nvSpPr>
        <p:spPr>
          <a:xfrm>
            <a:off x="457200" y="5584993"/>
            <a:ext cx="3340100" cy="307777"/>
          </a:xfrm>
        </p:spPr>
        <p:txBody>
          <a:bodyPr vert="horz" wrap="square" lIns="0" tIns="0" rIns="0" bIns="0" rtlCol="0" anchor="ctr">
            <a:spAutoFit/>
          </a:bodyPr>
          <a:lstStyle>
            <a:lvl1pPr>
              <a:defRPr lang="en-US" sz="2000" b="1" dirty="0" smtClean="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Agenda topic goes here</a:t>
            </a:r>
          </a:p>
        </p:txBody>
      </p:sp>
      <p:sp>
        <p:nvSpPr>
          <p:cNvPr id="37" name="Text Placeholder 29">
            <a:extLst>
              <a:ext uri="{FF2B5EF4-FFF2-40B4-BE49-F238E27FC236}">
                <a16:creationId xmlns:a16="http://schemas.microsoft.com/office/drawing/2014/main" id="{A7920B15-A432-9F6D-93A7-6F3FF5023428}"/>
              </a:ext>
            </a:extLst>
          </p:cNvPr>
          <p:cNvSpPr>
            <a:spLocks noGrp="1"/>
          </p:cNvSpPr>
          <p:nvPr>
            <p:ph type="body" sz="quarter" idx="21" hasCustomPrompt="1"/>
          </p:nvPr>
        </p:nvSpPr>
        <p:spPr>
          <a:xfrm>
            <a:off x="4603750" y="1934710"/>
            <a:ext cx="1111250" cy="215444"/>
          </a:xfrm>
        </p:spPr>
        <p:txBody>
          <a:bodyPr vert="horz" wrap="square" lIns="0" tIns="0" rIns="0" bIns="0" rtlCol="0" anchor="ctr">
            <a:spAutoFit/>
          </a:bodyPr>
          <a:lstStyle>
            <a:lvl1pPr>
              <a:defRPr lang="en-US" sz="1400" dirty="0" smtClean="0">
                <a:latin typeface="Aptos" panose="020B0004020202020204" pitchFamily="34" charset="0"/>
                <a:ea typeface="Helvetica Neue" panose="02000503000000020004" pitchFamily="2" charset="0"/>
                <a:cs typeface="Helvetica Neue" panose="02000503000000020004" pitchFamily="2" charset="0"/>
              </a:defRPr>
            </a:lvl1pPr>
          </a:lstStyle>
          <a:p>
            <a:pPr lvl="0" algn="r"/>
            <a:r>
              <a:rPr lang="en-US"/>
              <a:t>Section 1</a:t>
            </a:r>
          </a:p>
        </p:txBody>
      </p:sp>
      <p:sp>
        <p:nvSpPr>
          <p:cNvPr id="38" name="Text Placeholder 29">
            <a:extLst>
              <a:ext uri="{FF2B5EF4-FFF2-40B4-BE49-F238E27FC236}">
                <a16:creationId xmlns:a16="http://schemas.microsoft.com/office/drawing/2014/main" id="{0398A5D4-07BB-CCA7-31DC-B41F65F8B564}"/>
              </a:ext>
            </a:extLst>
          </p:cNvPr>
          <p:cNvSpPr>
            <a:spLocks noGrp="1"/>
          </p:cNvSpPr>
          <p:nvPr>
            <p:ph type="body" sz="quarter" idx="22" hasCustomPrompt="1"/>
          </p:nvPr>
        </p:nvSpPr>
        <p:spPr>
          <a:xfrm>
            <a:off x="4603750" y="2673999"/>
            <a:ext cx="1111250" cy="215444"/>
          </a:xfrm>
        </p:spPr>
        <p:txBody>
          <a:bodyPr vert="horz" wrap="square" lIns="0" tIns="0" rIns="0" bIns="0" rtlCol="0" anchor="ctr">
            <a:spAutoFit/>
          </a:bodyPr>
          <a:lstStyle>
            <a:lvl1pPr>
              <a:defRPr lang="en-US" sz="1400" dirty="0" smtClean="0">
                <a:latin typeface="Aptos" panose="020B0004020202020204" pitchFamily="34" charset="0"/>
                <a:ea typeface="Helvetica Neue" panose="02000503000000020004" pitchFamily="2" charset="0"/>
                <a:cs typeface="Helvetica Neue" panose="02000503000000020004" pitchFamily="2" charset="0"/>
              </a:defRPr>
            </a:lvl1pPr>
          </a:lstStyle>
          <a:p>
            <a:pPr lvl="0" algn="r"/>
            <a:r>
              <a:rPr lang="en-US"/>
              <a:t>Section 2</a:t>
            </a:r>
          </a:p>
        </p:txBody>
      </p:sp>
      <p:sp>
        <p:nvSpPr>
          <p:cNvPr id="39" name="Text Placeholder 29">
            <a:extLst>
              <a:ext uri="{FF2B5EF4-FFF2-40B4-BE49-F238E27FC236}">
                <a16:creationId xmlns:a16="http://schemas.microsoft.com/office/drawing/2014/main" id="{A28593B2-21DC-EE94-B070-8EA7B2878D02}"/>
              </a:ext>
            </a:extLst>
          </p:cNvPr>
          <p:cNvSpPr>
            <a:spLocks noGrp="1"/>
          </p:cNvSpPr>
          <p:nvPr>
            <p:ph type="body" sz="quarter" idx="23" hasCustomPrompt="1"/>
          </p:nvPr>
        </p:nvSpPr>
        <p:spPr>
          <a:xfrm>
            <a:off x="4603750" y="3413288"/>
            <a:ext cx="1111250" cy="215444"/>
          </a:xfrm>
        </p:spPr>
        <p:txBody>
          <a:bodyPr vert="horz" wrap="square" lIns="0" tIns="0" rIns="0" bIns="0" rtlCol="0" anchor="ctr">
            <a:spAutoFit/>
          </a:bodyPr>
          <a:lstStyle>
            <a:lvl1pPr>
              <a:defRPr lang="en-US" sz="1400" dirty="0" smtClean="0">
                <a:latin typeface="Aptos" panose="020B0004020202020204" pitchFamily="34" charset="0"/>
                <a:ea typeface="Helvetica Neue" panose="02000503000000020004" pitchFamily="2" charset="0"/>
                <a:cs typeface="Helvetica Neue" panose="02000503000000020004" pitchFamily="2" charset="0"/>
              </a:defRPr>
            </a:lvl1pPr>
          </a:lstStyle>
          <a:p>
            <a:pPr lvl="0" algn="r"/>
            <a:r>
              <a:rPr lang="en-US"/>
              <a:t>Section 3</a:t>
            </a:r>
          </a:p>
        </p:txBody>
      </p:sp>
      <p:sp>
        <p:nvSpPr>
          <p:cNvPr id="40" name="Text Placeholder 29">
            <a:extLst>
              <a:ext uri="{FF2B5EF4-FFF2-40B4-BE49-F238E27FC236}">
                <a16:creationId xmlns:a16="http://schemas.microsoft.com/office/drawing/2014/main" id="{C6C6C090-FC9E-D878-81FE-A36884AD0ABD}"/>
              </a:ext>
            </a:extLst>
          </p:cNvPr>
          <p:cNvSpPr>
            <a:spLocks noGrp="1"/>
          </p:cNvSpPr>
          <p:nvPr>
            <p:ph type="body" sz="quarter" idx="24" hasCustomPrompt="1"/>
          </p:nvPr>
        </p:nvSpPr>
        <p:spPr>
          <a:xfrm>
            <a:off x="4603750" y="4152577"/>
            <a:ext cx="1111250" cy="215444"/>
          </a:xfrm>
        </p:spPr>
        <p:txBody>
          <a:bodyPr vert="horz" wrap="square" lIns="0" tIns="0" rIns="0" bIns="0" rtlCol="0" anchor="ctr">
            <a:spAutoFit/>
          </a:bodyPr>
          <a:lstStyle>
            <a:lvl1pPr>
              <a:defRPr lang="en-US" sz="1400" dirty="0" smtClean="0">
                <a:latin typeface="Aptos" panose="020B0004020202020204" pitchFamily="34" charset="0"/>
                <a:ea typeface="Helvetica Neue" panose="02000503000000020004" pitchFamily="2" charset="0"/>
                <a:cs typeface="Helvetica Neue" panose="02000503000000020004" pitchFamily="2" charset="0"/>
              </a:defRPr>
            </a:lvl1pPr>
          </a:lstStyle>
          <a:p>
            <a:pPr lvl="0" algn="r"/>
            <a:r>
              <a:rPr lang="en-US"/>
              <a:t>Section 4</a:t>
            </a:r>
          </a:p>
        </p:txBody>
      </p:sp>
      <p:sp>
        <p:nvSpPr>
          <p:cNvPr id="41" name="Text Placeholder 29">
            <a:extLst>
              <a:ext uri="{FF2B5EF4-FFF2-40B4-BE49-F238E27FC236}">
                <a16:creationId xmlns:a16="http://schemas.microsoft.com/office/drawing/2014/main" id="{11CE5A4C-CF35-B8B8-0EA8-E209FAC2BA26}"/>
              </a:ext>
            </a:extLst>
          </p:cNvPr>
          <p:cNvSpPr>
            <a:spLocks noGrp="1"/>
          </p:cNvSpPr>
          <p:nvPr>
            <p:ph type="body" sz="quarter" idx="25" hasCustomPrompt="1"/>
          </p:nvPr>
        </p:nvSpPr>
        <p:spPr>
          <a:xfrm>
            <a:off x="4603750" y="4891866"/>
            <a:ext cx="1111250" cy="215444"/>
          </a:xfrm>
        </p:spPr>
        <p:txBody>
          <a:bodyPr vert="horz" wrap="square" lIns="0" tIns="0" rIns="0" bIns="0" rtlCol="0" anchor="ctr">
            <a:spAutoFit/>
          </a:bodyPr>
          <a:lstStyle>
            <a:lvl1pPr>
              <a:defRPr lang="en-US" sz="1400" dirty="0" smtClean="0">
                <a:latin typeface="Aptos" panose="020B0004020202020204" pitchFamily="34" charset="0"/>
                <a:ea typeface="Helvetica Neue" panose="02000503000000020004" pitchFamily="2" charset="0"/>
                <a:cs typeface="Helvetica Neue" panose="02000503000000020004" pitchFamily="2" charset="0"/>
              </a:defRPr>
            </a:lvl1pPr>
          </a:lstStyle>
          <a:p>
            <a:pPr lvl="0" algn="r"/>
            <a:r>
              <a:rPr lang="en-US"/>
              <a:t>Section 5</a:t>
            </a:r>
          </a:p>
        </p:txBody>
      </p:sp>
      <p:sp>
        <p:nvSpPr>
          <p:cNvPr id="42" name="Text Placeholder 29">
            <a:extLst>
              <a:ext uri="{FF2B5EF4-FFF2-40B4-BE49-F238E27FC236}">
                <a16:creationId xmlns:a16="http://schemas.microsoft.com/office/drawing/2014/main" id="{267E9FCC-C817-1131-B956-C4096AD292A6}"/>
              </a:ext>
            </a:extLst>
          </p:cNvPr>
          <p:cNvSpPr>
            <a:spLocks noGrp="1"/>
          </p:cNvSpPr>
          <p:nvPr>
            <p:ph type="body" sz="quarter" idx="26" hasCustomPrompt="1"/>
          </p:nvPr>
        </p:nvSpPr>
        <p:spPr>
          <a:xfrm>
            <a:off x="4603750" y="5631155"/>
            <a:ext cx="1111250" cy="215444"/>
          </a:xfrm>
        </p:spPr>
        <p:txBody>
          <a:bodyPr vert="horz" wrap="square" lIns="0" tIns="0" rIns="0" bIns="0" rtlCol="0" anchor="ctr">
            <a:spAutoFit/>
          </a:bodyPr>
          <a:lstStyle>
            <a:lvl1pPr>
              <a:defRPr lang="en-US" sz="1400" dirty="0" smtClean="0">
                <a:latin typeface="Aptos" panose="020B0004020202020204" pitchFamily="34" charset="0"/>
                <a:ea typeface="Helvetica Neue" panose="02000503000000020004" pitchFamily="2" charset="0"/>
                <a:cs typeface="Helvetica Neue" panose="02000503000000020004" pitchFamily="2" charset="0"/>
              </a:defRPr>
            </a:lvl1pPr>
          </a:lstStyle>
          <a:p>
            <a:pPr lvl="0" algn="r"/>
            <a:r>
              <a:rPr lang="en-US"/>
              <a:t>Section 6</a:t>
            </a:r>
          </a:p>
        </p:txBody>
      </p:sp>
    </p:spTree>
    <p:extLst>
      <p:ext uri="{BB962C8B-B14F-4D97-AF65-F5344CB8AC3E}">
        <p14:creationId xmlns:p14="http://schemas.microsoft.com/office/powerpoint/2010/main" val="2156887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Slide 1 - Viole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660D47-3E3E-4462-3A38-8B44F21140D0}"/>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4" name="Right Triangle 3">
            <a:extLst>
              <a:ext uri="{FF2B5EF4-FFF2-40B4-BE49-F238E27FC236}">
                <a16:creationId xmlns:a16="http://schemas.microsoft.com/office/drawing/2014/main" id="{FBFE8166-8C52-3951-353B-188DD528DA45}"/>
              </a:ext>
            </a:extLst>
          </p:cNvPr>
          <p:cNvSpPr/>
          <p:nvPr userDrawn="1"/>
        </p:nvSpPr>
        <p:spPr>
          <a:xfrm flipH="1">
            <a:off x="0" y="0"/>
            <a:ext cx="12192000" cy="6858000"/>
          </a:xfrm>
          <a:prstGeom prst="rtTriangle">
            <a:avLst/>
          </a:prstGeom>
          <a:gradFill flip="none" rotWithShape="1">
            <a:gsLst>
              <a:gs pos="15000">
                <a:schemeClr val="accent1">
                  <a:alpha val="85000"/>
                </a:schemeClr>
              </a:gs>
              <a:gs pos="100000">
                <a:schemeClr val="accent1">
                  <a:alpha val="1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46" name="TextBox 45">
            <a:extLst>
              <a:ext uri="{FF2B5EF4-FFF2-40B4-BE49-F238E27FC236}">
                <a16:creationId xmlns:a16="http://schemas.microsoft.com/office/drawing/2014/main" id="{F5075C90-9D80-6D16-625C-60C82603482B}"/>
              </a:ext>
            </a:extLst>
          </p:cNvPr>
          <p:cNvSpPr txBox="1"/>
          <p:nvPr userDrawn="1"/>
        </p:nvSpPr>
        <p:spPr>
          <a:xfrm>
            <a:off x="11299062" y="6134100"/>
            <a:ext cx="435742" cy="7239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bg1"/>
                </a:solidFill>
                <a:latin typeface="Aptos" panose="020B0004020202020204" pitchFamily="34" charset="0"/>
                <a:ea typeface="Helvetica Neue" panose="02000503000000020004" pitchFamily="2" charset="0"/>
                <a:cs typeface="Helvetica Neue" panose="02000503000000020004" pitchFamily="2" charset="0"/>
              </a:rPr>
              <a:pPr algn="r"/>
              <a:t>‹#›</a:t>
            </a:fld>
            <a:endParaRPr lang="en-US" sz="1350">
              <a:solidFill>
                <a:schemeClr val="bg1"/>
              </a:solidFill>
              <a:latin typeface="Aptos" panose="020B0004020202020204" pitchFamily="34" charset="0"/>
              <a:ea typeface="Helvetica Neue" panose="02000503000000020004" pitchFamily="2" charset="0"/>
              <a:cs typeface="Helvetica Neue" panose="02000503000000020004" pitchFamily="2" charset="0"/>
            </a:endParaRPr>
          </a:p>
        </p:txBody>
      </p:sp>
      <p:sp>
        <p:nvSpPr>
          <p:cNvPr id="47" name="TextBox 46">
            <a:extLst>
              <a:ext uri="{FF2B5EF4-FFF2-40B4-BE49-F238E27FC236}">
                <a16:creationId xmlns:a16="http://schemas.microsoft.com/office/drawing/2014/main" id="{9605AF1B-F9D2-8009-C5DF-9DEB5E7C260F}"/>
              </a:ext>
            </a:extLst>
          </p:cNvPr>
          <p:cNvSpPr txBox="1"/>
          <p:nvPr userDrawn="1"/>
        </p:nvSpPr>
        <p:spPr>
          <a:xfrm>
            <a:off x="8382000" y="6134100"/>
            <a:ext cx="2917062" cy="723900"/>
          </a:xfrm>
          <a:prstGeom prst="rect">
            <a:avLst/>
          </a:prstGeom>
          <a:noFill/>
        </p:spPr>
        <p:txBody>
          <a:bodyPr wrap="square" lIns="0" tIns="0" rIns="0" bIns="0" rtlCol="0" anchor="ctr" anchorCtr="0">
            <a:noAutofit/>
          </a:bodyPr>
          <a:lstStyle/>
          <a:p>
            <a:pPr marL="0" algn="r" defTabSz="457200" rtl="0" eaLnBrk="1" latinLnBrk="0" hangingPunct="1"/>
            <a:r>
              <a:rPr lang="en-US" sz="900" kern="1200">
                <a:solidFill>
                  <a:schemeClr val="bg1"/>
                </a:solidFill>
                <a:latin typeface="Aptos" panose="020B0004020202020204" pitchFamily="34" charset="0"/>
                <a:ea typeface="Helvetica Neue" panose="02000503000000020004" pitchFamily="2" charset="0"/>
                <a:cs typeface="Helvetica Neue" panose="02000503000000020004" pitchFamily="2" charset="0"/>
              </a:rPr>
              <a:t>© 2024 Project Management Institute   |   PMI.ORG</a:t>
            </a:r>
          </a:p>
        </p:txBody>
      </p:sp>
      <p:cxnSp>
        <p:nvCxnSpPr>
          <p:cNvPr id="7" name="Straight Connector 6">
            <a:extLst>
              <a:ext uri="{FF2B5EF4-FFF2-40B4-BE49-F238E27FC236}">
                <a16:creationId xmlns:a16="http://schemas.microsoft.com/office/drawing/2014/main" id="{D7657D07-A197-7031-FD0F-90A5EE4F7FBF}"/>
              </a:ext>
            </a:extLst>
          </p:cNvPr>
          <p:cNvCxnSpPr>
            <a:cxnSpLocks/>
          </p:cNvCxnSpPr>
          <p:nvPr/>
        </p:nvCxnSpPr>
        <p:spPr>
          <a:xfrm>
            <a:off x="1816145" y="4672582"/>
            <a:ext cx="855971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89">
            <a:extLst>
              <a:ext uri="{FF2B5EF4-FFF2-40B4-BE49-F238E27FC236}">
                <a16:creationId xmlns:a16="http://schemas.microsoft.com/office/drawing/2014/main" id="{66582BA8-A3A8-3FDB-EDCF-E121E971B84A}"/>
              </a:ext>
            </a:extLst>
          </p:cNvPr>
          <p:cNvSpPr>
            <a:spLocks noGrp="1"/>
          </p:cNvSpPr>
          <p:nvPr>
            <p:ph type="body" sz="quarter" idx="10"/>
          </p:nvPr>
        </p:nvSpPr>
        <p:spPr>
          <a:xfrm>
            <a:off x="1816145" y="1590329"/>
            <a:ext cx="8558784" cy="2372960"/>
          </a:xfrm>
        </p:spPr>
        <p:txBody>
          <a:bodyPr anchor="b"/>
          <a:lstStyle>
            <a:lvl1pPr>
              <a:defRPr sz="3600" b="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11" name="Text Placeholder 89">
            <a:extLst>
              <a:ext uri="{FF2B5EF4-FFF2-40B4-BE49-F238E27FC236}">
                <a16:creationId xmlns:a16="http://schemas.microsoft.com/office/drawing/2014/main" id="{4ED03908-0EB6-D344-A36B-7EF2AF32D6C7}"/>
              </a:ext>
            </a:extLst>
          </p:cNvPr>
          <p:cNvSpPr>
            <a:spLocks noGrp="1"/>
          </p:cNvSpPr>
          <p:nvPr>
            <p:ph type="body" sz="quarter" idx="11"/>
          </p:nvPr>
        </p:nvSpPr>
        <p:spPr>
          <a:xfrm>
            <a:off x="1816145" y="4898339"/>
            <a:ext cx="8558784" cy="369332"/>
          </a:xfrm>
        </p:spPr>
        <p:txBody>
          <a:bodyPr>
            <a:spAutoFit/>
          </a:bodyPr>
          <a:lstStyle>
            <a:lvl1pPr>
              <a:defRPr sz="2400" b="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13" name="Text Placeholder 89">
            <a:extLst>
              <a:ext uri="{FF2B5EF4-FFF2-40B4-BE49-F238E27FC236}">
                <a16:creationId xmlns:a16="http://schemas.microsoft.com/office/drawing/2014/main" id="{6DF31E1B-51C5-1458-1AA2-C7DFB8725F26}"/>
              </a:ext>
            </a:extLst>
          </p:cNvPr>
          <p:cNvSpPr>
            <a:spLocks noGrp="1"/>
          </p:cNvSpPr>
          <p:nvPr>
            <p:ph type="body" sz="quarter" idx="12" hasCustomPrompt="1"/>
          </p:nvPr>
        </p:nvSpPr>
        <p:spPr>
          <a:xfrm>
            <a:off x="1026659" y="1352941"/>
            <a:ext cx="799899" cy="2123658"/>
          </a:xfrm>
        </p:spPr>
        <p:txBody>
          <a:bodyPr wrap="none" anchor="b">
            <a:spAutoFit/>
          </a:bodyPr>
          <a:lstStyle>
            <a:lvl1pPr marL="0" algn="l" defTabSz="457200" rtl="0" eaLnBrk="1" latinLnBrk="0" hangingPunct="1">
              <a:defRPr lang="en-US" sz="13800" kern="1200" dirty="0">
                <a:solidFill>
                  <a:srgbClr val="B465FF"/>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Tree>
    <p:extLst>
      <p:ext uri="{BB962C8B-B14F-4D97-AF65-F5344CB8AC3E}">
        <p14:creationId xmlns:p14="http://schemas.microsoft.com/office/powerpoint/2010/main" val="39419026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Slide 1 - Aqu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2AE9D9E-F2F9-E633-29FA-AE42D05CA4FE}"/>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4" name="Right Triangle 3">
            <a:extLst>
              <a:ext uri="{FF2B5EF4-FFF2-40B4-BE49-F238E27FC236}">
                <a16:creationId xmlns:a16="http://schemas.microsoft.com/office/drawing/2014/main" id="{FBFE8166-8C52-3951-353B-188DD528DA45}"/>
              </a:ext>
            </a:extLst>
          </p:cNvPr>
          <p:cNvSpPr/>
          <p:nvPr userDrawn="1"/>
        </p:nvSpPr>
        <p:spPr>
          <a:xfrm flipH="1">
            <a:off x="0" y="0"/>
            <a:ext cx="12192000" cy="6858000"/>
          </a:xfrm>
          <a:prstGeom prst="rtTriangle">
            <a:avLst/>
          </a:prstGeom>
          <a:gradFill flip="none" rotWithShape="1">
            <a:gsLst>
              <a:gs pos="8000">
                <a:schemeClr val="accent3">
                  <a:alpha val="75000"/>
                </a:schemeClr>
              </a:gs>
              <a:gs pos="87000">
                <a:schemeClr val="accent3">
                  <a:alpha val="1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46" name="TextBox 45">
            <a:extLst>
              <a:ext uri="{FF2B5EF4-FFF2-40B4-BE49-F238E27FC236}">
                <a16:creationId xmlns:a16="http://schemas.microsoft.com/office/drawing/2014/main" id="{F5075C90-9D80-6D16-625C-60C82603482B}"/>
              </a:ext>
            </a:extLst>
          </p:cNvPr>
          <p:cNvSpPr txBox="1"/>
          <p:nvPr userDrawn="1"/>
        </p:nvSpPr>
        <p:spPr>
          <a:xfrm>
            <a:off x="11299062" y="6134100"/>
            <a:ext cx="435742" cy="7239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bg1"/>
                </a:solidFill>
                <a:latin typeface="Aptos" panose="020B0004020202020204" pitchFamily="34" charset="0"/>
                <a:ea typeface="Helvetica Neue" panose="02000503000000020004" pitchFamily="2" charset="0"/>
                <a:cs typeface="Helvetica Neue" panose="02000503000000020004" pitchFamily="2" charset="0"/>
              </a:rPr>
              <a:pPr algn="r"/>
              <a:t>‹#›</a:t>
            </a:fld>
            <a:endParaRPr lang="en-US" sz="1350">
              <a:solidFill>
                <a:schemeClr val="bg1"/>
              </a:solidFill>
              <a:latin typeface="Aptos" panose="020B0004020202020204" pitchFamily="34" charset="0"/>
              <a:ea typeface="Helvetica Neue" panose="02000503000000020004" pitchFamily="2" charset="0"/>
              <a:cs typeface="Helvetica Neue" panose="02000503000000020004" pitchFamily="2" charset="0"/>
            </a:endParaRPr>
          </a:p>
        </p:txBody>
      </p:sp>
      <p:cxnSp>
        <p:nvCxnSpPr>
          <p:cNvPr id="7" name="Straight Connector 6">
            <a:extLst>
              <a:ext uri="{FF2B5EF4-FFF2-40B4-BE49-F238E27FC236}">
                <a16:creationId xmlns:a16="http://schemas.microsoft.com/office/drawing/2014/main" id="{D7657D07-A197-7031-FD0F-90A5EE4F7FBF}"/>
              </a:ext>
            </a:extLst>
          </p:cNvPr>
          <p:cNvCxnSpPr>
            <a:cxnSpLocks/>
          </p:cNvCxnSpPr>
          <p:nvPr/>
        </p:nvCxnSpPr>
        <p:spPr>
          <a:xfrm>
            <a:off x="1816145" y="4672582"/>
            <a:ext cx="855971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89">
            <a:extLst>
              <a:ext uri="{FF2B5EF4-FFF2-40B4-BE49-F238E27FC236}">
                <a16:creationId xmlns:a16="http://schemas.microsoft.com/office/drawing/2014/main" id="{66582BA8-A3A8-3FDB-EDCF-E121E971B84A}"/>
              </a:ext>
            </a:extLst>
          </p:cNvPr>
          <p:cNvSpPr>
            <a:spLocks noGrp="1"/>
          </p:cNvSpPr>
          <p:nvPr>
            <p:ph type="body" sz="quarter" idx="10"/>
          </p:nvPr>
        </p:nvSpPr>
        <p:spPr>
          <a:xfrm>
            <a:off x="1816145" y="1590329"/>
            <a:ext cx="8558784" cy="2372960"/>
          </a:xfrm>
        </p:spPr>
        <p:txBody>
          <a:bodyPr anchor="b"/>
          <a:lstStyle>
            <a:lvl1pPr>
              <a:defRPr sz="3600" b="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11" name="Text Placeholder 89">
            <a:extLst>
              <a:ext uri="{FF2B5EF4-FFF2-40B4-BE49-F238E27FC236}">
                <a16:creationId xmlns:a16="http://schemas.microsoft.com/office/drawing/2014/main" id="{4ED03908-0EB6-D344-A36B-7EF2AF32D6C7}"/>
              </a:ext>
            </a:extLst>
          </p:cNvPr>
          <p:cNvSpPr>
            <a:spLocks noGrp="1"/>
          </p:cNvSpPr>
          <p:nvPr>
            <p:ph type="body" sz="quarter" idx="11"/>
          </p:nvPr>
        </p:nvSpPr>
        <p:spPr>
          <a:xfrm>
            <a:off x="1816145" y="4898339"/>
            <a:ext cx="8558784" cy="369332"/>
          </a:xfrm>
        </p:spPr>
        <p:txBody>
          <a:bodyPr>
            <a:spAutoFit/>
          </a:bodyPr>
          <a:lstStyle>
            <a:lvl1pPr>
              <a:defRPr sz="2400" b="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13" name="Text Placeholder 89">
            <a:extLst>
              <a:ext uri="{FF2B5EF4-FFF2-40B4-BE49-F238E27FC236}">
                <a16:creationId xmlns:a16="http://schemas.microsoft.com/office/drawing/2014/main" id="{6DF31E1B-51C5-1458-1AA2-C7DFB8725F26}"/>
              </a:ext>
            </a:extLst>
          </p:cNvPr>
          <p:cNvSpPr>
            <a:spLocks noGrp="1"/>
          </p:cNvSpPr>
          <p:nvPr>
            <p:ph type="body" sz="quarter" idx="12" hasCustomPrompt="1"/>
          </p:nvPr>
        </p:nvSpPr>
        <p:spPr>
          <a:xfrm>
            <a:off x="1026659" y="1352941"/>
            <a:ext cx="799899" cy="2123658"/>
          </a:xfrm>
        </p:spPr>
        <p:txBody>
          <a:bodyPr wrap="none" anchor="b">
            <a:spAutoFit/>
          </a:bodyPr>
          <a:lstStyle>
            <a:lvl1pPr marL="0" algn="l" defTabSz="457200" rtl="0" eaLnBrk="1" latinLnBrk="0" hangingPunct="1">
              <a:defRPr lang="en-US" sz="13800" kern="1200" dirty="0">
                <a:solidFill>
                  <a:schemeClr val="accent3"/>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6" name="TextBox 5">
            <a:extLst>
              <a:ext uri="{FF2B5EF4-FFF2-40B4-BE49-F238E27FC236}">
                <a16:creationId xmlns:a16="http://schemas.microsoft.com/office/drawing/2014/main" id="{B0153C68-7D3C-46FE-9864-B0ADD1848AA8}"/>
              </a:ext>
            </a:extLst>
          </p:cNvPr>
          <p:cNvSpPr txBox="1"/>
          <p:nvPr userDrawn="1"/>
        </p:nvSpPr>
        <p:spPr>
          <a:xfrm>
            <a:off x="8382000" y="6134100"/>
            <a:ext cx="2917062" cy="723900"/>
          </a:xfrm>
          <a:prstGeom prst="rect">
            <a:avLst/>
          </a:prstGeom>
          <a:noFill/>
        </p:spPr>
        <p:txBody>
          <a:bodyPr wrap="square" lIns="0" tIns="0" rIns="0" bIns="0" rtlCol="0" anchor="ctr" anchorCtr="0">
            <a:noAutofit/>
          </a:bodyPr>
          <a:lstStyle/>
          <a:p>
            <a:pPr marL="0" algn="r" defTabSz="457200" rtl="0" eaLnBrk="1" latinLnBrk="0" hangingPunct="1"/>
            <a:r>
              <a:rPr lang="en-US" sz="900" kern="1200">
                <a:solidFill>
                  <a:schemeClr val="bg1"/>
                </a:solidFill>
                <a:latin typeface="Aptos" panose="020B0004020202020204" pitchFamily="34" charset="0"/>
                <a:ea typeface="Helvetica Neue" panose="02000503000000020004" pitchFamily="2" charset="0"/>
                <a:cs typeface="Helvetica Neue" panose="02000503000000020004" pitchFamily="2" charset="0"/>
              </a:rPr>
              <a:t>© 2024 Project Management Institute   |   PMI.ORG</a:t>
            </a:r>
          </a:p>
        </p:txBody>
      </p:sp>
    </p:spTree>
    <p:extLst>
      <p:ext uri="{BB962C8B-B14F-4D97-AF65-F5344CB8AC3E}">
        <p14:creationId xmlns:p14="http://schemas.microsoft.com/office/powerpoint/2010/main" val="930774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Slide 1 - Tangerin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BEB908-B255-EDAB-42A5-FEA3BDC94E12}"/>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4" name="Right Triangle 3">
            <a:extLst>
              <a:ext uri="{FF2B5EF4-FFF2-40B4-BE49-F238E27FC236}">
                <a16:creationId xmlns:a16="http://schemas.microsoft.com/office/drawing/2014/main" id="{FBFE8166-8C52-3951-353B-188DD528DA45}"/>
              </a:ext>
            </a:extLst>
          </p:cNvPr>
          <p:cNvSpPr/>
          <p:nvPr userDrawn="1"/>
        </p:nvSpPr>
        <p:spPr>
          <a:xfrm flipH="1">
            <a:off x="0" y="0"/>
            <a:ext cx="12192000" cy="6858000"/>
          </a:xfrm>
          <a:prstGeom prst="rtTriangle">
            <a:avLst/>
          </a:prstGeom>
          <a:gradFill flip="none" rotWithShape="1">
            <a:gsLst>
              <a:gs pos="0">
                <a:schemeClr val="accent5">
                  <a:alpha val="75000"/>
                </a:schemeClr>
              </a:gs>
              <a:gs pos="100000">
                <a:schemeClr val="accent5">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46" name="TextBox 45">
            <a:extLst>
              <a:ext uri="{FF2B5EF4-FFF2-40B4-BE49-F238E27FC236}">
                <a16:creationId xmlns:a16="http://schemas.microsoft.com/office/drawing/2014/main" id="{F5075C90-9D80-6D16-625C-60C82603482B}"/>
              </a:ext>
            </a:extLst>
          </p:cNvPr>
          <p:cNvSpPr txBox="1"/>
          <p:nvPr userDrawn="1"/>
        </p:nvSpPr>
        <p:spPr>
          <a:xfrm>
            <a:off x="11299062" y="6134100"/>
            <a:ext cx="435742" cy="7239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bg1"/>
                </a:solidFill>
                <a:latin typeface="Aptos" panose="020B0004020202020204" pitchFamily="34" charset="0"/>
                <a:ea typeface="Helvetica Neue" panose="02000503000000020004" pitchFamily="2" charset="0"/>
                <a:cs typeface="Helvetica Neue" panose="02000503000000020004" pitchFamily="2" charset="0"/>
              </a:rPr>
              <a:pPr algn="r"/>
              <a:t>‹#›</a:t>
            </a:fld>
            <a:endParaRPr lang="en-US" sz="1350">
              <a:solidFill>
                <a:schemeClr val="bg1"/>
              </a:solidFill>
              <a:latin typeface="Aptos" panose="020B0004020202020204" pitchFamily="34" charset="0"/>
              <a:ea typeface="Helvetica Neue" panose="02000503000000020004" pitchFamily="2" charset="0"/>
              <a:cs typeface="Helvetica Neue" panose="02000503000000020004" pitchFamily="2" charset="0"/>
            </a:endParaRPr>
          </a:p>
        </p:txBody>
      </p:sp>
      <p:cxnSp>
        <p:nvCxnSpPr>
          <p:cNvPr id="7" name="Straight Connector 6">
            <a:extLst>
              <a:ext uri="{FF2B5EF4-FFF2-40B4-BE49-F238E27FC236}">
                <a16:creationId xmlns:a16="http://schemas.microsoft.com/office/drawing/2014/main" id="{D7657D07-A197-7031-FD0F-90A5EE4F7FBF}"/>
              </a:ext>
            </a:extLst>
          </p:cNvPr>
          <p:cNvCxnSpPr>
            <a:cxnSpLocks/>
          </p:cNvCxnSpPr>
          <p:nvPr/>
        </p:nvCxnSpPr>
        <p:spPr>
          <a:xfrm>
            <a:off x="1816145" y="4672582"/>
            <a:ext cx="855971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89">
            <a:extLst>
              <a:ext uri="{FF2B5EF4-FFF2-40B4-BE49-F238E27FC236}">
                <a16:creationId xmlns:a16="http://schemas.microsoft.com/office/drawing/2014/main" id="{66582BA8-A3A8-3FDB-EDCF-E121E971B84A}"/>
              </a:ext>
            </a:extLst>
          </p:cNvPr>
          <p:cNvSpPr>
            <a:spLocks noGrp="1"/>
          </p:cNvSpPr>
          <p:nvPr>
            <p:ph type="body" sz="quarter" idx="10"/>
          </p:nvPr>
        </p:nvSpPr>
        <p:spPr>
          <a:xfrm>
            <a:off x="1816145" y="1590329"/>
            <a:ext cx="8558784" cy="2372960"/>
          </a:xfrm>
        </p:spPr>
        <p:txBody>
          <a:bodyPr anchor="b"/>
          <a:lstStyle>
            <a:lvl1pPr>
              <a:defRPr sz="3600" b="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11" name="Text Placeholder 89">
            <a:extLst>
              <a:ext uri="{FF2B5EF4-FFF2-40B4-BE49-F238E27FC236}">
                <a16:creationId xmlns:a16="http://schemas.microsoft.com/office/drawing/2014/main" id="{4ED03908-0EB6-D344-A36B-7EF2AF32D6C7}"/>
              </a:ext>
            </a:extLst>
          </p:cNvPr>
          <p:cNvSpPr>
            <a:spLocks noGrp="1"/>
          </p:cNvSpPr>
          <p:nvPr>
            <p:ph type="body" sz="quarter" idx="11"/>
          </p:nvPr>
        </p:nvSpPr>
        <p:spPr>
          <a:xfrm>
            <a:off x="1816145" y="4898339"/>
            <a:ext cx="8558784" cy="369332"/>
          </a:xfrm>
        </p:spPr>
        <p:txBody>
          <a:bodyPr>
            <a:spAutoFit/>
          </a:bodyPr>
          <a:lstStyle>
            <a:lvl1pPr>
              <a:defRPr sz="2400" b="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13" name="Text Placeholder 89">
            <a:extLst>
              <a:ext uri="{FF2B5EF4-FFF2-40B4-BE49-F238E27FC236}">
                <a16:creationId xmlns:a16="http://schemas.microsoft.com/office/drawing/2014/main" id="{6DF31E1B-51C5-1458-1AA2-C7DFB8725F26}"/>
              </a:ext>
            </a:extLst>
          </p:cNvPr>
          <p:cNvSpPr>
            <a:spLocks noGrp="1"/>
          </p:cNvSpPr>
          <p:nvPr>
            <p:ph type="body" sz="quarter" idx="12" hasCustomPrompt="1"/>
          </p:nvPr>
        </p:nvSpPr>
        <p:spPr>
          <a:xfrm>
            <a:off x="1026659" y="1352941"/>
            <a:ext cx="799899" cy="2123658"/>
          </a:xfrm>
        </p:spPr>
        <p:txBody>
          <a:bodyPr wrap="none" anchor="b">
            <a:spAutoFit/>
          </a:bodyPr>
          <a:lstStyle>
            <a:lvl1pPr marL="0" algn="l" defTabSz="457200" rtl="0" eaLnBrk="1" latinLnBrk="0" hangingPunct="1">
              <a:defRPr lang="en-US" sz="13800" kern="1200" dirty="0">
                <a:solidFill>
                  <a:schemeClr val="accent5"/>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8" name="TextBox 7">
            <a:extLst>
              <a:ext uri="{FF2B5EF4-FFF2-40B4-BE49-F238E27FC236}">
                <a16:creationId xmlns:a16="http://schemas.microsoft.com/office/drawing/2014/main" id="{BBC486A4-E382-C73E-8369-1B8F70A10B09}"/>
              </a:ext>
            </a:extLst>
          </p:cNvPr>
          <p:cNvSpPr txBox="1"/>
          <p:nvPr userDrawn="1"/>
        </p:nvSpPr>
        <p:spPr>
          <a:xfrm>
            <a:off x="8382000" y="6134100"/>
            <a:ext cx="2917062" cy="723900"/>
          </a:xfrm>
          <a:prstGeom prst="rect">
            <a:avLst/>
          </a:prstGeom>
          <a:noFill/>
        </p:spPr>
        <p:txBody>
          <a:bodyPr wrap="square" lIns="0" tIns="0" rIns="0" bIns="0" rtlCol="0" anchor="ctr" anchorCtr="0">
            <a:noAutofit/>
          </a:bodyPr>
          <a:lstStyle/>
          <a:p>
            <a:pPr marL="0" algn="r" defTabSz="457200" rtl="0" eaLnBrk="1" latinLnBrk="0" hangingPunct="1"/>
            <a:r>
              <a:rPr lang="en-US" sz="900" kern="1200">
                <a:solidFill>
                  <a:schemeClr val="bg1"/>
                </a:solidFill>
                <a:latin typeface="Aptos" panose="020B0004020202020204" pitchFamily="34" charset="0"/>
                <a:ea typeface="Helvetica Neue" panose="02000503000000020004" pitchFamily="2" charset="0"/>
                <a:cs typeface="Helvetica Neue" panose="02000503000000020004" pitchFamily="2" charset="0"/>
              </a:rPr>
              <a:t>© 2024 Project Management Institute   |   PMI.ORG</a:t>
            </a:r>
          </a:p>
        </p:txBody>
      </p:sp>
    </p:spTree>
    <p:extLst>
      <p:ext uri="{BB962C8B-B14F-4D97-AF65-F5344CB8AC3E}">
        <p14:creationId xmlns:p14="http://schemas.microsoft.com/office/powerpoint/2010/main" val="2640999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Quote Slide 2 (Violet) - With Phot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71788A-B2A5-929D-21EA-5EBBE35C55AE}"/>
              </a:ext>
            </a:extLst>
          </p:cNvPr>
          <p:cNvPicPr>
            <a:picLocks noChangeAspect="1"/>
          </p:cNvPicPr>
          <p:nvPr userDrawn="1"/>
        </p:nvPicPr>
        <p:blipFill>
          <a:blip r:embed="rId2"/>
          <a:stretch>
            <a:fillRect/>
          </a:stretch>
        </p:blipFill>
        <p:spPr>
          <a:xfrm>
            <a:off x="0" y="0"/>
            <a:ext cx="12192000" cy="6857999"/>
          </a:xfrm>
          <a:prstGeom prst="rect">
            <a:avLst/>
          </a:prstGeom>
        </p:spPr>
      </p:pic>
      <p:cxnSp>
        <p:nvCxnSpPr>
          <p:cNvPr id="44" name="Straight Connector 43">
            <a:extLst>
              <a:ext uri="{FF2B5EF4-FFF2-40B4-BE49-F238E27FC236}">
                <a16:creationId xmlns:a16="http://schemas.microsoft.com/office/drawing/2014/main" id="{482EC3F9-F0B5-4B6C-C409-447EFD69424B}"/>
              </a:ext>
            </a:extLst>
          </p:cNvPr>
          <p:cNvCxnSpPr>
            <a:cxnSpLocks/>
          </p:cNvCxnSpPr>
          <p:nvPr userDrawn="1"/>
        </p:nvCxnSpPr>
        <p:spPr>
          <a:xfrm>
            <a:off x="457200" y="5196377"/>
            <a:ext cx="7058862"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76" name="Text Placeholder 89">
            <a:extLst>
              <a:ext uri="{FF2B5EF4-FFF2-40B4-BE49-F238E27FC236}">
                <a16:creationId xmlns:a16="http://schemas.microsoft.com/office/drawing/2014/main" id="{2897611E-F29B-5921-73ED-13AE220AA3F8}"/>
              </a:ext>
            </a:extLst>
          </p:cNvPr>
          <p:cNvSpPr>
            <a:spLocks noGrp="1"/>
          </p:cNvSpPr>
          <p:nvPr>
            <p:ph type="body" sz="quarter" idx="12"/>
          </p:nvPr>
        </p:nvSpPr>
        <p:spPr>
          <a:xfrm>
            <a:off x="457200" y="5460234"/>
            <a:ext cx="7059168" cy="307777"/>
          </a:xfrm>
        </p:spPr>
        <p:txBody>
          <a:bodyPr>
            <a:spAutoFit/>
          </a:bodyPr>
          <a:lstStyle>
            <a:lvl1pPr>
              <a:defRPr sz="2000" b="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77" name="Text Placeholder 89">
            <a:extLst>
              <a:ext uri="{FF2B5EF4-FFF2-40B4-BE49-F238E27FC236}">
                <a16:creationId xmlns:a16="http://schemas.microsoft.com/office/drawing/2014/main" id="{2CF29208-EF38-F35B-50B9-F2746662D927}"/>
              </a:ext>
            </a:extLst>
          </p:cNvPr>
          <p:cNvSpPr>
            <a:spLocks noGrp="1"/>
          </p:cNvSpPr>
          <p:nvPr>
            <p:ph type="body" sz="quarter" idx="13" hasCustomPrompt="1"/>
          </p:nvPr>
        </p:nvSpPr>
        <p:spPr>
          <a:xfrm>
            <a:off x="387785" y="428625"/>
            <a:ext cx="799899" cy="2123658"/>
          </a:xfrm>
        </p:spPr>
        <p:txBody>
          <a:bodyPr wrap="none" anchor="b">
            <a:spAutoFit/>
          </a:bodyPr>
          <a:lstStyle>
            <a:lvl1pPr marL="0" algn="l" defTabSz="457200" rtl="0" eaLnBrk="1" latinLnBrk="0" hangingPunct="1">
              <a:defRPr lang="en-US" sz="13800" kern="1200" dirty="0">
                <a:solidFill>
                  <a:srgbClr val="B465FF"/>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75" name="Text Placeholder 89">
            <a:extLst>
              <a:ext uri="{FF2B5EF4-FFF2-40B4-BE49-F238E27FC236}">
                <a16:creationId xmlns:a16="http://schemas.microsoft.com/office/drawing/2014/main" id="{B560BD48-2EB6-FFF7-9C0D-AF1F657822C9}"/>
              </a:ext>
            </a:extLst>
          </p:cNvPr>
          <p:cNvSpPr>
            <a:spLocks noGrp="1"/>
          </p:cNvSpPr>
          <p:nvPr>
            <p:ph type="body" sz="quarter" idx="11"/>
          </p:nvPr>
        </p:nvSpPr>
        <p:spPr>
          <a:xfrm>
            <a:off x="457200" y="1687022"/>
            <a:ext cx="7059168" cy="3245497"/>
          </a:xfrm>
        </p:spPr>
        <p:txBody>
          <a:bodyPr anchor="t"/>
          <a:lstStyle>
            <a:lvl1pPr>
              <a:defRPr sz="3200" b="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Tree>
    <p:extLst>
      <p:ext uri="{BB962C8B-B14F-4D97-AF65-F5344CB8AC3E}">
        <p14:creationId xmlns:p14="http://schemas.microsoft.com/office/powerpoint/2010/main" val="13779489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Quote Slide 2 (Tangerine) - With Phot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3A7AFD-E721-FD99-448F-A0D733F5145B}"/>
              </a:ext>
            </a:extLst>
          </p:cNvPr>
          <p:cNvPicPr>
            <a:picLocks noChangeAspect="1"/>
          </p:cNvPicPr>
          <p:nvPr userDrawn="1"/>
        </p:nvPicPr>
        <p:blipFill>
          <a:blip r:embed="rId2"/>
          <a:stretch>
            <a:fillRect/>
          </a:stretch>
        </p:blipFill>
        <p:spPr>
          <a:xfrm>
            <a:off x="0" y="0"/>
            <a:ext cx="12192000" cy="6857999"/>
          </a:xfrm>
          <a:prstGeom prst="rect">
            <a:avLst/>
          </a:prstGeom>
        </p:spPr>
      </p:pic>
      <p:cxnSp>
        <p:nvCxnSpPr>
          <p:cNvPr id="44" name="Straight Connector 43">
            <a:extLst>
              <a:ext uri="{FF2B5EF4-FFF2-40B4-BE49-F238E27FC236}">
                <a16:creationId xmlns:a16="http://schemas.microsoft.com/office/drawing/2014/main" id="{482EC3F9-F0B5-4B6C-C409-447EFD69424B}"/>
              </a:ext>
            </a:extLst>
          </p:cNvPr>
          <p:cNvCxnSpPr>
            <a:cxnSpLocks/>
          </p:cNvCxnSpPr>
          <p:nvPr userDrawn="1"/>
        </p:nvCxnSpPr>
        <p:spPr>
          <a:xfrm>
            <a:off x="457200" y="5196377"/>
            <a:ext cx="7058862"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76" name="Text Placeholder 89">
            <a:extLst>
              <a:ext uri="{FF2B5EF4-FFF2-40B4-BE49-F238E27FC236}">
                <a16:creationId xmlns:a16="http://schemas.microsoft.com/office/drawing/2014/main" id="{2897611E-F29B-5921-73ED-13AE220AA3F8}"/>
              </a:ext>
            </a:extLst>
          </p:cNvPr>
          <p:cNvSpPr>
            <a:spLocks noGrp="1"/>
          </p:cNvSpPr>
          <p:nvPr>
            <p:ph type="body" sz="quarter" idx="12"/>
          </p:nvPr>
        </p:nvSpPr>
        <p:spPr>
          <a:xfrm>
            <a:off x="457200" y="5460234"/>
            <a:ext cx="7059168" cy="307777"/>
          </a:xfrm>
        </p:spPr>
        <p:txBody>
          <a:bodyPr>
            <a:spAutoFit/>
          </a:bodyPr>
          <a:lstStyle>
            <a:lvl1pPr>
              <a:defRPr sz="2000" b="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77" name="Text Placeholder 89">
            <a:extLst>
              <a:ext uri="{FF2B5EF4-FFF2-40B4-BE49-F238E27FC236}">
                <a16:creationId xmlns:a16="http://schemas.microsoft.com/office/drawing/2014/main" id="{2CF29208-EF38-F35B-50B9-F2746662D927}"/>
              </a:ext>
            </a:extLst>
          </p:cNvPr>
          <p:cNvSpPr>
            <a:spLocks noGrp="1"/>
          </p:cNvSpPr>
          <p:nvPr>
            <p:ph type="body" sz="quarter" idx="13" hasCustomPrompt="1"/>
          </p:nvPr>
        </p:nvSpPr>
        <p:spPr>
          <a:xfrm>
            <a:off x="387785" y="428625"/>
            <a:ext cx="799899" cy="2123658"/>
          </a:xfrm>
        </p:spPr>
        <p:txBody>
          <a:bodyPr wrap="none" anchor="b">
            <a:spAutoFit/>
          </a:bodyPr>
          <a:lstStyle>
            <a:lvl1pPr marL="0" algn="l" defTabSz="457200" rtl="0" eaLnBrk="1" latinLnBrk="0" hangingPunct="1">
              <a:defRPr lang="en-US" sz="13800" kern="1200" dirty="0">
                <a:solidFill>
                  <a:schemeClr val="accent3"/>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75" name="Text Placeholder 89">
            <a:extLst>
              <a:ext uri="{FF2B5EF4-FFF2-40B4-BE49-F238E27FC236}">
                <a16:creationId xmlns:a16="http://schemas.microsoft.com/office/drawing/2014/main" id="{B560BD48-2EB6-FFF7-9C0D-AF1F657822C9}"/>
              </a:ext>
            </a:extLst>
          </p:cNvPr>
          <p:cNvSpPr>
            <a:spLocks noGrp="1"/>
          </p:cNvSpPr>
          <p:nvPr>
            <p:ph type="body" sz="quarter" idx="11"/>
          </p:nvPr>
        </p:nvSpPr>
        <p:spPr>
          <a:xfrm>
            <a:off x="457200" y="1687022"/>
            <a:ext cx="7059168" cy="3245497"/>
          </a:xfrm>
        </p:spPr>
        <p:txBody>
          <a:bodyPr anchor="t"/>
          <a:lstStyle>
            <a:lvl1pPr>
              <a:defRPr sz="3200" b="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Tree>
    <p:extLst>
      <p:ext uri="{BB962C8B-B14F-4D97-AF65-F5344CB8AC3E}">
        <p14:creationId xmlns:p14="http://schemas.microsoft.com/office/powerpoint/2010/main" val="19051190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Quote Slide 2 (Tangerine) - With Phot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CD80D0-24AE-78CD-B96F-57B93FA35F1D}"/>
              </a:ext>
            </a:extLst>
          </p:cNvPr>
          <p:cNvPicPr>
            <a:picLocks noChangeAspect="1"/>
          </p:cNvPicPr>
          <p:nvPr userDrawn="1"/>
        </p:nvPicPr>
        <p:blipFill>
          <a:blip r:embed="rId2"/>
          <a:stretch>
            <a:fillRect/>
          </a:stretch>
        </p:blipFill>
        <p:spPr>
          <a:xfrm>
            <a:off x="0" y="0"/>
            <a:ext cx="12192000" cy="6857999"/>
          </a:xfrm>
          <a:prstGeom prst="rect">
            <a:avLst/>
          </a:prstGeom>
        </p:spPr>
      </p:pic>
      <p:cxnSp>
        <p:nvCxnSpPr>
          <p:cNvPr id="44" name="Straight Connector 43">
            <a:extLst>
              <a:ext uri="{FF2B5EF4-FFF2-40B4-BE49-F238E27FC236}">
                <a16:creationId xmlns:a16="http://schemas.microsoft.com/office/drawing/2014/main" id="{482EC3F9-F0B5-4B6C-C409-447EFD69424B}"/>
              </a:ext>
            </a:extLst>
          </p:cNvPr>
          <p:cNvCxnSpPr>
            <a:cxnSpLocks/>
          </p:cNvCxnSpPr>
          <p:nvPr userDrawn="1"/>
        </p:nvCxnSpPr>
        <p:spPr>
          <a:xfrm>
            <a:off x="457200" y="5196377"/>
            <a:ext cx="7058862"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76" name="Text Placeholder 89">
            <a:extLst>
              <a:ext uri="{FF2B5EF4-FFF2-40B4-BE49-F238E27FC236}">
                <a16:creationId xmlns:a16="http://schemas.microsoft.com/office/drawing/2014/main" id="{2897611E-F29B-5921-73ED-13AE220AA3F8}"/>
              </a:ext>
            </a:extLst>
          </p:cNvPr>
          <p:cNvSpPr>
            <a:spLocks noGrp="1"/>
          </p:cNvSpPr>
          <p:nvPr>
            <p:ph type="body" sz="quarter" idx="12"/>
          </p:nvPr>
        </p:nvSpPr>
        <p:spPr>
          <a:xfrm>
            <a:off x="457200" y="5460234"/>
            <a:ext cx="7059168" cy="307777"/>
          </a:xfrm>
        </p:spPr>
        <p:txBody>
          <a:bodyPr>
            <a:spAutoFit/>
          </a:bodyPr>
          <a:lstStyle>
            <a:lvl1pPr>
              <a:defRPr sz="2000" b="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77" name="Text Placeholder 89">
            <a:extLst>
              <a:ext uri="{FF2B5EF4-FFF2-40B4-BE49-F238E27FC236}">
                <a16:creationId xmlns:a16="http://schemas.microsoft.com/office/drawing/2014/main" id="{2CF29208-EF38-F35B-50B9-F2746662D927}"/>
              </a:ext>
            </a:extLst>
          </p:cNvPr>
          <p:cNvSpPr>
            <a:spLocks noGrp="1"/>
          </p:cNvSpPr>
          <p:nvPr>
            <p:ph type="body" sz="quarter" idx="13" hasCustomPrompt="1"/>
          </p:nvPr>
        </p:nvSpPr>
        <p:spPr>
          <a:xfrm>
            <a:off x="387785" y="428625"/>
            <a:ext cx="799899" cy="2123658"/>
          </a:xfrm>
        </p:spPr>
        <p:txBody>
          <a:bodyPr wrap="none" anchor="b">
            <a:spAutoFit/>
          </a:bodyPr>
          <a:lstStyle>
            <a:lvl1pPr marL="0" algn="l" defTabSz="457200" rtl="0" eaLnBrk="1" latinLnBrk="0" hangingPunct="1">
              <a:defRPr lang="en-US" sz="13800" kern="1200" dirty="0">
                <a:solidFill>
                  <a:schemeClr val="accent5"/>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75" name="Text Placeholder 89">
            <a:extLst>
              <a:ext uri="{FF2B5EF4-FFF2-40B4-BE49-F238E27FC236}">
                <a16:creationId xmlns:a16="http://schemas.microsoft.com/office/drawing/2014/main" id="{B560BD48-2EB6-FFF7-9C0D-AF1F657822C9}"/>
              </a:ext>
            </a:extLst>
          </p:cNvPr>
          <p:cNvSpPr>
            <a:spLocks noGrp="1"/>
          </p:cNvSpPr>
          <p:nvPr>
            <p:ph type="body" sz="quarter" idx="11"/>
          </p:nvPr>
        </p:nvSpPr>
        <p:spPr>
          <a:xfrm>
            <a:off x="457200" y="1687022"/>
            <a:ext cx="7059168" cy="3245497"/>
          </a:xfrm>
        </p:spPr>
        <p:txBody>
          <a:bodyPr anchor="t"/>
          <a:lstStyle>
            <a:lvl1pPr>
              <a:defRPr sz="3200" b="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Tree>
    <p:extLst>
      <p:ext uri="{BB962C8B-B14F-4D97-AF65-F5344CB8AC3E}">
        <p14:creationId xmlns:p14="http://schemas.microsoft.com/office/powerpoint/2010/main" val="1208270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 Aqu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4165C0-BE8A-2E7C-3E2D-0E900C5173AE}"/>
              </a:ext>
            </a:extLst>
          </p:cNvPr>
          <p:cNvPicPr>
            <a:picLocks noChangeAspect="1"/>
          </p:cNvPicPr>
          <p:nvPr userDrawn="1"/>
        </p:nvPicPr>
        <p:blipFill>
          <a:blip r:embed="rId2"/>
          <a:stretch>
            <a:fillRect/>
          </a:stretch>
        </p:blipFill>
        <p:spPr>
          <a:xfrm>
            <a:off x="0" y="1"/>
            <a:ext cx="12192000" cy="6857999"/>
          </a:xfrm>
          <a:prstGeom prst="rect">
            <a:avLst/>
          </a:prstGeom>
        </p:spPr>
      </p:pic>
      <p:sp>
        <p:nvSpPr>
          <p:cNvPr id="11" name="Picture Placeholder 10">
            <a:extLst>
              <a:ext uri="{FF2B5EF4-FFF2-40B4-BE49-F238E27FC236}">
                <a16:creationId xmlns:a16="http://schemas.microsoft.com/office/drawing/2014/main" id="{E491169F-D3D3-9FEA-D645-62B3B15BFBF5}"/>
              </a:ext>
            </a:extLst>
          </p:cNvPr>
          <p:cNvSpPr>
            <a:spLocks noGrp="1"/>
          </p:cNvSpPr>
          <p:nvPr>
            <p:ph type="pic" sz="quarter" idx="13"/>
          </p:nvPr>
        </p:nvSpPr>
        <p:spPr>
          <a:xfrm>
            <a:off x="-1" y="0"/>
            <a:ext cx="9588500" cy="6858000"/>
          </a:xfrm>
          <a:custGeom>
            <a:avLst/>
            <a:gdLst>
              <a:gd name="connsiteX0" fmla="*/ 6906419 w 9588500"/>
              <a:gd name="connsiteY0" fmla="*/ 1500188 h 6858000"/>
              <a:gd name="connsiteX1" fmla="*/ 9588500 w 9588500"/>
              <a:gd name="connsiteY1" fmla="*/ 4180211 h 6858000"/>
              <a:gd name="connsiteX2" fmla="*/ 4226574 w 9588500"/>
              <a:gd name="connsiteY2" fmla="*/ 4180211 h 6858000"/>
              <a:gd name="connsiteX3" fmla="*/ 4225456 w 9588500"/>
              <a:gd name="connsiteY3" fmla="*/ 4179094 h 6858000"/>
              <a:gd name="connsiteX4" fmla="*/ 1542258 w 9588500"/>
              <a:gd name="connsiteY4" fmla="*/ 1500188 h 6858000"/>
              <a:gd name="connsiteX5" fmla="*/ 4223221 w 9588500"/>
              <a:gd name="connsiteY5" fmla="*/ 4179094 h 6858000"/>
              <a:gd name="connsiteX6" fmla="*/ 4222104 w 9588500"/>
              <a:gd name="connsiteY6" fmla="*/ 4180211 h 6858000"/>
              <a:gd name="connsiteX7" fmla="*/ 4224338 w 9588500"/>
              <a:gd name="connsiteY7" fmla="*/ 4180211 h 6858000"/>
              <a:gd name="connsiteX8" fmla="*/ 4226574 w 9588500"/>
              <a:gd name="connsiteY8" fmla="*/ 4180211 h 6858000"/>
              <a:gd name="connsiteX9" fmla="*/ 6906419 w 9588500"/>
              <a:gd name="connsiteY9" fmla="*/ 6858000 h 6858000"/>
              <a:gd name="connsiteX10" fmla="*/ 1542257 w 9588500"/>
              <a:gd name="connsiteY10" fmla="*/ 6858000 h 6858000"/>
              <a:gd name="connsiteX11" fmla="*/ 4222103 w 9588500"/>
              <a:gd name="connsiteY11" fmla="*/ 4180211 h 6858000"/>
              <a:gd name="connsiteX12" fmla="*/ 0 w 9588500"/>
              <a:gd name="connsiteY12" fmla="*/ 4180211 h 6858000"/>
              <a:gd name="connsiteX13" fmla="*/ 0 w 9588500"/>
              <a:gd name="connsiteY13" fmla="*/ 3041263 h 6858000"/>
              <a:gd name="connsiteX14" fmla="*/ 361516 w 9588500"/>
              <a:gd name="connsiteY14" fmla="*/ 0 h 6858000"/>
              <a:gd name="connsiteX15" fmla="*/ 2723000 w 9588500"/>
              <a:gd name="connsiteY15" fmla="*/ 0 h 6858000"/>
              <a:gd name="connsiteX16" fmla="*/ 4224339 w 9588500"/>
              <a:gd name="connsiteY16" fmla="*/ 1500187 h 6858000"/>
              <a:gd name="connsiteX17" fmla="*/ 0 w 9588500"/>
              <a:gd name="connsiteY17" fmla="*/ 1500187 h 6858000"/>
              <a:gd name="connsiteX18" fmla="*/ 0 w 9588500"/>
              <a:gd name="connsiteY18" fmla="*/ 36123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88500" h="6858000">
                <a:moveTo>
                  <a:pt x="6906419" y="1500188"/>
                </a:moveTo>
                <a:lnTo>
                  <a:pt x="9588500" y="4180211"/>
                </a:lnTo>
                <a:lnTo>
                  <a:pt x="4226574" y="4180211"/>
                </a:lnTo>
                <a:lnTo>
                  <a:pt x="4225456" y="4179094"/>
                </a:lnTo>
                <a:close/>
                <a:moveTo>
                  <a:pt x="1542258" y="1500188"/>
                </a:moveTo>
                <a:lnTo>
                  <a:pt x="4223221" y="4179094"/>
                </a:lnTo>
                <a:lnTo>
                  <a:pt x="4222104" y="4180211"/>
                </a:lnTo>
                <a:lnTo>
                  <a:pt x="4224338" y="4180211"/>
                </a:lnTo>
                <a:lnTo>
                  <a:pt x="4226574" y="4180211"/>
                </a:lnTo>
                <a:lnTo>
                  <a:pt x="6906419" y="6858000"/>
                </a:lnTo>
                <a:lnTo>
                  <a:pt x="1542257" y="6858000"/>
                </a:lnTo>
                <a:lnTo>
                  <a:pt x="4222103" y="4180211"/>
                </a:lnTo>
                <a:lnTo>
                  <a:pt x="0" y="4180211"/>
                </a:lnTo>
                <a:lnTo>
                  <a:pt x="0" y="3041263"/>
                </a:lnTo>
                <a:close/>
                <a:moveTo>
                  <a:pt x="361516" y="0"/>
                </a:moveTo>
                <a:lnTo>
                  <a:pt x="2723000" y="0"/>
                </a:lnTo>
                <a:lnTo>
                  <a:pt x="4224339" y="1500187"/>
                </a:lnTo>
                <a:lnTo>
                  <a:pt x="0" y="1500187"/>
                </a:lnTo>
                <a:lnTo>
                  <a:pt x="0" y="361239"/>
                </a:lnTo>
                <a:close/>
              </a:path>
            </a:pathLst>
          </a:custGeom>
          <a:solidFill>
            <a:schemeClr val="bg1">
              <a:lumMod val="75000"/>
            </a:schemeClr>
          </a:solidFill>
        </p:spPr>
        <p:txBody>
          <a:bodyPr wrap="square">
            <a:noAutofit/>
          </a:bodyPr>
          <a:lstStyle>
            <a:lvl1pPr>
              <a:defRPr>
                <a:latin typeface="Aptos" panose="020B0004020202020204" pitchFamily="34" charset="0"/>
                <a:ea typeface="Helvetica Neue" panose="02000503000000020004" pitchFamily="2" charset="0"/>
                <a:cs typeface="Helvetica Neue" panose="02000503000000020004" pitchFamily="2" charset="0"/>
              </a:defRPr>
            </a:lvl1pPr>
          </a:lstStyle>
          <a:p>
            <a:endParaRPr lang="en-US"/>
          </a:p>
        </p:txBody>
      </p:sp>
      <p:sp>
        <p:nvSpPr>
          <p:cNvPr id="12" name="Text Placeholder 20">
            <a:extLst>
              <a:ext uri="{FF2B5EF4-FFF2-40B4-BE49-F238E27FC236}">
                <a16:creationId xmlns:a16="http://schemas.microsoft.com/office/drawing/2014/main" id="{B58475FB-176F-6DC1-C268-2C3C3613F723}"/>
              </a:ext>
            </a:extLst>
          </p:cNvPr>
          <p:cNvSpPr>
            <a:spLocks noGrp="1"/>
          </p:cNvSpPr>
          <p:nvPr>
            <p:ph type="body" sz="quarter" idx="14"/>
          </p:nvPr>
        </p:nvSpPr>
        <p:spPr>
          <a:xfrm>
            <a:off x="0" y="0"/>
            <a:ext cx="8147304" cy="6858000"/>
          </a:xfrm>
          <a:gradFill flip="none" rotWithShape="1">
            <a:gsLst>
              <a:gs pos="53000">
                <a:srgbClr val="02202E">
                  <a:alpha val="74000"/>
                </a:srgbClr>
              </a:gs>
              <a:gs pos="0">
                <a:srgbClr val="030D19">
                  <a:alpha val="85000"/>
                </a:srgbClr>
              </a:gs>
              <a:gs pos="100000">
                <a:srgbClr val="023041">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800" dirty="0">
                <a:latin typeface="Aptos" panose="020B0004020202020204" pitchFamily="34" charset="0"/>
                <a:ea typeface="Helvetica Neue" panose="02000503000000020004" pitchFamily="2" charset="0"/>
                <a:cs typeface="Helvetica Neue" panose="02000503000000020004" pitchFamily="2" charset="0"/>
              </a:defRPr>
            </a:lvl1pPr>
          </a:lstStyle>
          <a:p>
            <a:pPr lvl="0" algn="ctr" defTabSz="457200"/>
            <a:endParaRPr lang="en-US"/>
          </a:p>
        </p:txBody>
      </p:sp>
      <p:sp>
        <p:nvSpPr>
          <p:cNvPr id="62" name="Text Placeholder 10">
            <a:extLst>
              <a:ext uri="{FF2B5EF4-FFF2-40B4-BE49-F238E27FC236}">
                <a16:creationId xmlns:a16="http://schemas.microsoft.com/office/drawing/2014/main" id="{CD50F778-38F1-6E33-16E1-15A33FCE8B56}"/>
              </a:ext>
            </a:extLst>
          </p:cNvPr>
          <p:cNvSpPr>
            <a:spLocks noGrp="1"/>
          </p:cNvSpPr>
          <p:nvPr>
            <p:ph type="body" sz="quarter" idx="10" hasCustomPrompt="1"/>
          </p:nvPr>
        </p:nvSpPr>
        <p:spPr>
          <a:xfrm>
            <a:off x="457200" y="2349264"/>
            <a:ext cx="6839712" cy="2693301"/>
          </a:xfrm>
        </p:spPr>
        <p:txBody>
          <a:bodyPr anchor="b">
            <a:spAutoFit/>
          </a:bodyPr>
          <a:lstStyle>
            <a:lvl1pPr>
              <a:lnSpc>
                <a:spcPct val="80000"/>
              </a:lnSpc>
              <a:spcBef>
                <a:spcPts val="0"/>
              </a:spcBef>
              <a:defRPr sz="72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presentation title here</a:t>
            </a:r>
          </a:p>
        </p:txBody>
      </p:sp>
      <p:sp>
        <p:nvSpPr>
          <p:cNvPr id="63" name="Text Placeholder 12">
            <a:extLst>
              <a:ext uri="{FF2B5EF4-FFF2-40B4-BE49-F238E27FC236}">
                <a16:creationId xmlns:a16="http://schemas.microsoft.com/office/drawing/2014/main" id="{156E82A9-8736-8E41-2565-17E6255F8168}"/>
              </a:ext>
            </a:extLst>
          </p:cNvPr>
          <p:cNvSpPr>
            <a:spLocks noGrp="1"/>
          </p:cNvSpPr>
          <p:nvPr>
            <p:ph type="body" sz="quarter" idx="11" hasCustomPrompt="1"/>
          </p:nvPr>
        </p:nvSpPr>
        <p:spPr>
          <a:xfrm>
            <a:off x="457200" y="5703213"/>
            <a:ext cx="6839712" cy="369332"/>
          </a:xfrm>
        </p:spPr>
        <p:txBody>
          <a:bodyPr lIns="0" tIns="0" rIns="0" bIns="0">
            <a:spAutoFit/>
          </a:bodyPr>
          <a:lstStyle>
            <a:lvl1pPr>
              <a:defRPr sz="240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64" name="Text Placeholder 14">
            <a:extLst>
              <a:ext uri="{FF2B5EF4-FFF2-40B4-BE49-F238E27FC236}">
                <a16:creationId xmlns:a16="http://schemas.microsoft.com/office/drawing/2014/main" id="{F75D37FB-0C35-C523-31B2-145FF93A1BC5}"/>
              </a:ext>
            </a:extLst>
          </p:cNvPr>
          <p:cNvSpPr>
            <a:spLocks noGrp="1"/>
          </p:cNvSpPr>
          <p:nvPr>
            <p:ph type="body" sz="quarter" idx="12" hasCustomPrompt="1"/>
          </p:nvPr>
        </p:nvSpPr>
        <p:spPr>
          <a:xfrm>
            <a:off x="457200" y="682171"/>
            <a:ext cx="1682496" cy="448056"/>
          </a:xfrm>
          <a:prstGeom prst="roundRect">
            <a:avLst>
              <a:gd name="adj" fmla="val 50000"/>
            </a:avLst>
          </a:prstGeom>
          <a:solidFill>
            <a:schemeClr val="bg2">
              <a:alpha val="99000"/>
            </a:schemeClr>
          </a:solidFill>
        </p:spPr>
        <p:txBody>
          <a:bodyPr anchor="ctr"/>
          <a:lstStyle>
            <a:lvl1pPr algn="ctr">
              <a:defRPr sz="18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Date</a:t>
            </a:r>
          </a:p>
        </p:txBody>
      </p:sp>
    </p:spTree>
    <p:extLst>
      <p:ext uri="{BB962C8B-B14F-4D97-AF65-F5344CB8AC3E}">
        <p14:creationId xmlns:p14="http://schemas.microsoft.com/office/powerpoint/2010/main" val="40699019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47232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8555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7/23/25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02484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 Violet">
    <p:bg>
      <p:bgPr>
        <a:solidFill>
          <a:schemeClr val="bg1">
            <a:lumMod val="7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5173EE-2C1F-1F11-F313-6C0328C40F35}"/>
              </a:ext>
            </a:extLst>
          </p:cNvPr>
          <p:cNvSpPr/>
          <p:nvPr userDrawn="1"/>
        </p:nvSpPr>
        <p:spPr>
          <a:xfrm>
            <a:off x="0" y="0"/>
            <a:ext cx="10755086" cy="5689600"/>
          </a:xfrm>
          <a:prstGeom prst="rect">
            <a:avLst/>
          </a:prstGeom>
          <a:gradFill flip="none" rotWithShape="1">
            <a:gsLst>
              <a:gs pos="0">
                <a:srgbClr val="100522">
                  <a:alpha val="90000"/>
                </a:srgbClr>
              </a:gs>
              <a:gs pos="77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p>
            <a:pPr lvl="0" indent="0" algn="ctr">
              <a:lnSpc>
                <a:spcPct val="100000"/>
              </a:lnSpc>
              <a:spcBef>
                <a:spcPts val="600"/>
              </a:spcBef>
              <a:buFont typeface="Arial" panose="020B0604020202020204" pitchFamily="34" charset="0"/>
              <a:buNone/>
            </a:pPr>
            <a:endParaRPr lang="en-US">
              <a:latin typeface="Aptos" panose="020B0004020202020204" pitchFamily="34" charset="0"/>
              <a:ea typeface="Helvetica Neue" panose="02000503000000020004" pitchFamily="2" charset="0"/>
              <a:cs typeface="Helvetica Neue" panose="02000503000000020004" pitchFamily="2" charset="0"/>
            </a:endParaRPr>
          </a:p>
        </p:txBody>
      </p:sp>
      <p:pic>
        <p:nvPicPr>
          <p:cNvPr id="3" name="Picture 2">
            <a:extLst>
              <a:ext uri="{FF2B5EF4-FFF2-40B4-BE49-F238E27FC236}">
                <a16:creationId xmlns:a16="http://schemas.microsoft.com/office/drawing/2014/main" id="{BB46D46E-539F-5571-FB0C-A7BA6D6FF5D1}"/>
              </a:ext>
            </a:extLst>
          </p:cNvPr>
          <p:cNvPicPr>
            <a:picLocks noChangeAspect="1"/>
          </p:cNvPicPr>
          <p:nvPr userDrawn="1"/>
        </p:nvPicPr>
        <p:blipFill>
          <a:blip r:embed="rId2"/>
          <a:stretch>
            <a:fillRect/>
          </a:stretch>
        </p:blipFill>
        <p:spPr>
          <a:xfrm>
            <a:off x="0" y="5689600"/>
            <a:ext cx="12192000" cy="1168400"/>
          </a:xfrm>
          <a:prstGeom prst="rect">
            <a:avLst/>
          </a:prstGeom>
        </p:spPr>
      </p:pic>
      <p:sp>
        <p:nvSpPr>
          <p:cNvPr id="18" name="Isosceles Triangle 17">
            <a:extLst>
              <a:ext uri="{FF2B5EF4-FFF2-40B4-BE49-F238E27FC236}">
                <a16:creationId xmlns:a16="http://schemas.microsoft.com/office/drawing/2014/main" id="{6A005C3D-349B-8C11-2AAB-216592AA788F}"/>
              </a:ext>
            </a:extLst>
          </p:cNvPr>
          <p:cNvSpPr>
            <a:spLocks noChangeAspect="1"/>
          </p:cNvSpPr>
          <p:nvPr userDrawn="1"/>
        </p:nvSpPr>
        <p:spPr>
          <a:xfrm>
            <a:off x="10248900" y="4911964"/>
            <a:ext cx="1943100" cy="1946036"/>
          </a:xfrm>
          <a:prstGeom prst="triangl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19" name="Isosceles Triangle 18">
            <a:extLst>
              <a:ext uri="{FF2B5EF4-FFF2-40B4-BE49-F238E27FC236}">
                <a16:creationId xmlns:a16="http://schemas.microsoft.com/office/drawing/2014/main" id="{616DE058-3E4F-E216-44C8-973BC188425B}"/>
              </a:ext>
            </a:extLst>
          </p:cNvPr>
          <p:cNvSpPr>
            <a:spLocks noChangeAspect="1"/>
          </p:cNvSpPr>
          <p:nvPr userDrawn="1"/>
        </p:nvSpPr>
        <p:spPr>
          <a:xfrm>
            <a:off x="10248900" y="2965928"/>
            <a:ext cx="1943100" cy="1946036"/>
          </a:xfrm>
          <a:prstGeom prst="triangl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20" name="Freeform: Shape 19">
            <a:extLst>
              <a:ext uri="{FF2B5EF4-FFF2-40B4-BE49-F238E27FC236}">
                <a16:creationId xmlns:a16="http://schemas.microsoft.com/office/drawing/2014/main" id="{1F283262-D01D-D3E9-6074-2699C440BE54}"/>
              </a:ext>
            </a:extLst>
          </p:cNvPr>
          <p:cNvSpPr>
            <a:spLocks noChangeAspect="1"/>
          </p:cNvSpPr>
          <p:nvPr userDrawn="1"/>
        </p:nvSpPr>
        <p:spPr>
          <a:xfrm>
            <a:off x="8305800" y="5689598"/>
            <a:ext cx="1943100" cy="1168402"/>
          </a:xfrm>
          <a:custGeom>
            <a:avLst/>
            <a:gdLst>
              <a:gd name="connsiteX0" fmla="*/ 1166639 w 1943100"/>
              <a:gd name="connsiteY0" fmla="*/ 0 h 1168402"/>
              <a:gd name="connsiteX1" fmla="*/ 1943100 w 1943100"/>
              <a:gd name="connsiteY1" fmla="*/ 0 h 1168402"/>
              <a:gd name="connsiteX2" fmla="*/ 1943100 w 1943100"/>
              <a:gd name="connsiteY2" fmla="*/ 1168402 h 1168402"/>
              <a:gd name="connsiteX3" fmla="*/ 0 w 1943100"/>
              <a:gd name="connsiteY3" fmla="*/ 1168402 h 1168402"/>
            </a:gdLst>
            <a:ahLst/>
            <a:cxnLst>
              <a:cxn ang="0">
                <a:pos x="connsiteX0" y="connsiteY0"/>
              </a:cxn>
              <a:cxn ang="0">
                <a:pos x="connsiteX1" y="connsiteY1"/>
              </a:cxn>
              <a:cxn ang="0">
                <a:pos x="connsiteX2" y="connsiteY2"/>
              </a:cxn>
              <a:cxn ang="0">
                <a:pos x="connsiteX3" y="connsiteY3"/>
              </a:cxn>
            </a:cxnLst>
            <a:rect l="l" t="t" r="r" b="b"/>
            <a:pathLst>
              <a:path w="1943100" h="1168402">
                <a:moveTo>
                  <a:pt x="1166639" y="0"/>
                </a:moveTo>
                <a:lnTo>
                  <a:pt x="1943100" y="0"/>
                </a:lnTo>
                <a:lnTo>
                  <a:pt x="1943100" y="1168402"/>
                </a:lnTo>
                <a:lnTo>
                  <a:pt x="0" y="1168402"/>
                </a:lnTo>
                <a:close/>
              </a:path>
            </a:pathLst>
          </a:custGeom>
          <a:gradFill>
            <a:gsLst>
              <a:gs pos="0">
                <a:schemeClr val="accent1"/>
              </a:gs>
              <a:gs pos="7700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11" name="Text Placeholder 10">
            <a:extLst>
              <a:ext uri="{FF2B5EF4-FFF2-40B4-BE49-F238E27FC236}">
                <a16:creationId xmlns:a16="http://schemas.microsoft.com/office/drawing/2014/main" id="{8DC10D5E-C362-7D95-719C-15414BDF0455}"/>
              </a:ext>
            </a:extLst>
          </p:cNvPr>
          <p:cNvSpPr>
            <a:spLocks noGrp="1"/>
          </p:cNvSpPr>
          <p:nvPr>
            <p:ph type="body" sz="quarter" idx="10" hasCustomPrompt="1"/>
          </p:nvPr>
        </p:nvSpPr>
        <p:spPr>
          <a:xfrm>
            <a:off x="457200" y="1869963"/>
            <a:ext cx="5638800" cy="2468881"/>
          </a:xfrm>
        </p:spPr>
        <p:txBody>
          <a:bodyPr wrap="square" anchor="b">
            <a:spAutoFit/>
          </a:bodyPr>
          <a:lstStyle>
            <a:lvl1pPr>
              <a:lnSpc>
                <a:spcPct val="80000"/>
              </a:lnSpc>
              <a:spcBef>
                <a:spcPts val="0"/>
              </a:spcBef>
              <a:defRPr sz="66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presentation title here</a:t>
            </a:r>
          </a:p>
        </p:txBody>
      </p:sp>
      <p:sp>
        <p:nvSpPr>
          <p:cNvPr id="13" name="Text Placeholder 12">
            <a:extLst>
              <a:ext uri="{FF2B5EF4-FFF2-40B4-BE49-F238E27FC236}">
                <a16:creationId xmlns:a16="http://schemas.microsoft.com/office/drawing/2014/main" id="{19EBBC72-9798-3730-1DE9-2A59C8D25EA9}"/>
              </a:ext>
            </a:extLst>
          </p:cNvPr>
          <p:cNvSpPr>
            <a:spLocks noGrp="1"/>
          </p:cNvSpPr>
          <p:nvPr>
            <p:ph type="body" sz="quarter" idx="11" hasCustomPrompt="1"/>
          </p:nvPr>
        </p:nvSpPr>
        <p:spPr>
          <a:xfrm>
            <a:off x="457200" y="4792745"/>
            <a:ext cx="5638800" cy="307777"/>
          </a:xfrm>
        </p:spPr>
        <p:txBody>
          <a:bodyPr wrap="square" lIns="0" tIns="0" rIns="0" bIns="0">
            <a:spAutoFit/>
          </a:bodyPr>
          <a:lstStyle>
            <a:lvl1pPr>
              <a:defRPr sz="200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15" name="Text Placeholder 14">
            <a:extLst>
              <a:ext uri="{FF2B5EF4-FFF2-40B4-BE49-F238E27FC236}">
                <a16:creationId xmlns:a16="http://schemas.microsoft.com/office/drawing/2014/main" id="{C46EE3E5-BF4D-F0DC-CE47-F6C9CD8E9CF9}"/>
              </a:ext>
            </a:extLst>
          </p:cNvPr>
          <p:cNvSpPr>
            <a:spLocks noGrp="1"/>
          </p:cNvSpPr>
          <p:nvPr>
            <p:ph type="body" sz="quarter" idx="12" hasCustomPrompt="1"/>
          </p:nvPr>
        </p:nvSpPr>
        <p:spPr>
          <a:xfrm>
            <a:off x="457200" y="682171"/>
            <a:ext cx="1682496" cy="448056"/>
          </a:xfrm>
          <a:prstGeom prst="roundRect">
            <a:avLst>
              <a:gd name="adj" fmla="val 50000"/>
            </a:avLst>
          </a:prstGeom>
          <a:solidFill>
            <a:srgbClr val="B465FF"/>
          </a:solidFill>
        </p:spPr>
        <p:txBody>
          <a:bodyPr anchor="ctr"/>
          <a:lstStyle>
            <a:lvl1pPr algn="ctr">
              <a:defRPr sz="1800">
                <a:solidFill>
                  <a:schemeClr val="bg2"/>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Date</a:t>
            </a:r>
          </a:p>
        </p:txBody>
      </p:sp>
      <p:cxnSp>
        <p:nvCxnSpPr>
          <p:cNvPr id="16" name="Straight Connector 15">
            <a:extLst>
              <a:ext uri="{FF2B5EF4-FFF2-40B4-BE49-F238E27FC236}">
                <a16:creationId xmlns:a16="http://schemas.microsoft.com/office/drawing/2014/main" id="{32E486FF-16ED-13DE-A7AB-996BC6986FFF}"/>
              </a:ext>
            </a:extLst>
          </p:cNvPr>
          <p:cNvCxnSpPr>
            <a:cxnSpLocks/>
          </p:cNvCxnSpPr>
          <p:nvPr userDrawn="1"/>
        </p:nvCxnSpPr>
        <p:spPr>
          <a:xfrm>
            <a:off x="457200" y="4565794"/>
            <a:ext cx="56388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6594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2 - Aqua">
    <p:bg>
      <p:bgPr>
        <a:solidFill>
          <a:schemeClr val="bg1">
            <a:lumMod val="75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42DCAB1-F97C-7F99-E595-0F2E619F2FB3}"/>
              </a:ext>
            </a:extLst>
          </p:cNvPr>
          <p:cNvPicPr>
            <a:picLocks noChangeAspect="1"/>
          </p:cNvPicPr>
          <p:nvPr userDrawn="1"/>
        </p:nvPicPr>
        <p:blipFill>
          <a:blip r:embed="rId2"/>
          <a:stretch>
            <a:fillRect/>
          </a:stretch>
        </p:blipFill>
        <p:spPr>
          <a:xfrm>
            <a:off x="0" y="5689600"/>
            <a:ext cx="12192000" cy="1168400"/>
          </a:xfrm>
          <a:prstGeom prst="rect">
            <a:avLst/>
          </a:prstGeom>
        </p:spPr>
      </p:pic>
      <p:sp>
        <p:nvSpPr>
          <p:cNvPr id="3" name="Rectangle 2">
            <a:extLst>
              <a:ext uri="{FF2B5EF4-FFF2-40B4-BE49-F238E27FC236}">
                <a16:creationId xmlns:a16="http://schemas.microsoft.com/office/drawing/2014/main" id="{A9086639-7689-B089-8672-4A408FE89E89}"/>
              </a:ext>
            </a:extLst>
          </p:cNvPr>
          <p:cNvSpPr/>
          <p:nvPr userDrawn="1"/>
        </p:nvSpPr>
        <p:spPr>
          <a:xfrm>
            <a:off x="0" y="0"/>
            <a:ext cx="10755086" cy="5689600"/>
          </a:xfrm>
          <a:prstGeom prst="rect">
            <a:avLst/>
          </a:prstGeom>
          <a:gradFill flip="none" rotWithShape="1">
            <a:gsLst>
              <a:gs pos="9000">
                <a:srgbClr val="030D19">
                  <a:alpha val="85000"/>
                </a:srgbClr>
              </a:gs>
              <a:gs pos="77000">
                <a:srgbClr val="023041">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8" name="Isosceles Triangle 7">
            <a:extLst>
              <a:ext uri="{FF2B5EF4-FFF2-40B4-BE49-F238E27FC236}">
                <a16:creationId xmlns:a16="http://schemas.microsoft.com/office/drawing/2014/main" id="{09897D66-BD4E-920E-93E8-4AAD159D34B5}"/>
              </a:ext>
            </a:extLst>
          </p:cNvPr>
          <p:cNvSpPr>
            <a:spLocks noChangeAspect="1"/>
          </p:cNvSpPr>
          <p:nvPr userDrawn="1"/>
        </p:nvSpPr>
        <p:spPr>
          <a:xfrm>
            <a:off x="10248900" y="4911964"/>
            <a:ext cx="1943100" cy="1946036"/>
          </a:xfrm>
          <a:prstGeom prst="triangle">
            <a:avLst>
              <a:gd name="adj"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10" name="Isosceles Triangle 9">
            <a:extLst>
              <a:ext uri="{FF2B5EF4-FFF2-40B4-BE49-F238E27FC236}">
                <a16:creationId xmlns:a16="http://schemas.microsoft.com/office/drawing/2014/main" id="{AAA94D99-C7DD-F72B-CB07-490C9D048581}"/>
              </a:ext>
            </a:extLst>
          </p:cNvPr>
          <p:cNvSpPr>
            <a:spLocks noChangeAspect="1"/>
          </p:cNvSpPr>
          <p:nvPr userDrawn="1"/>
        </p:nvSpPr>
        <p:spPr>
          <a:xfrm>
            <a:off x="10248900" y="2965928"/>
            <a:ext cx="1943100" cy="1946036"/>
          </a:xfrm>
          <a:prstGeom prst="triangle">
            <a:avLst>
              <a:gd name="adj"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12" name="Freeform: Shape 11">
            <a:extLst>
              <a:ext uri="{FF2B5EF4-FFF2-40B4-BE49-F238E27FC236}">
                <a16:creationId xmlns:a16="http://schemas.microsoft.com/office/drawing/2014/main" id="{FF3C4720-4688-3E15-B860-BE33211F1020}"/>
              </a:ext>
            </a:extLst>
          </p:cNvPr>
          <p:cNvSpPr>
            <a:spLocks noChangeAspect="1"/>
          </p:cNvSpPr>
          <p:nvPr userDrawn="1"/>
        </p:nvSpPr>
        <p:spPr>
          <a:xfrm>
            <a:off x="8305800" y="5689598"/>
            <a:ext cx="1943100" cy="1168402"/>
          </a:xfrm>
          <a:custGeom>
            <a:avLst/>
            <a:gdLst>
              <a:gd name="connsiteX0" fmla="*/ 1166639 w 1943100"/>
              <a:gd name="connsiteY0" fmla="*/ 0 h 1168402"/>
              <a:gd name="connsiteX1" fmla="*/ 1943100 w 1943100"/>
              <a:gd name="connsiteY1" fmla="*/ 0 h 1168402"/>
              <a:gd name="connsiteX2" fmla="*/ 1943100 w 1943100"/>
              <a:gd name="connsiteY2" fmla="*/ 1168402 h 1168402"/>
              <a:gd name="connsiteX3" fmla="*/ 0 w 1943100"/>
              <a:gd name="connsiteY3" fmla="*/ 1168402 h 1168402"/>
            </a:gdLst>
            <a:ahLst/>
            <a:cxnLst>
              <a:cxn ang="0">
                <a:pos x="connsiteX0" y="connsiteY0"/>
              </a:cxn>
              <a:cxn ang="0">
                <a:pos x="connsiteX1" y="connsiteY1"/>
              </a:cxn>
              <a:cxn ang="0">
                <a:pos x="connsiteX2" y="connsiteY2"/>
              </a:cxn>
              <a:cxn ang="0">
                <a:pos x="connsiteX3" y="connsiteY3"/>
              </a:cxn>
            </a:cxnLst>
            <a:rect l="l" t="t" r="r" b="b"/>
            <a:pathLst>
              <a:path w="1943100" h="1168402">
                <a:moveTo>
                  <a:pt x="1166639" y="0"/>
                </a:moveTo>
                <a:lnTo>
                  <a:pt x="1943100" y="0"/>
                </a:lnTo>
                <a:lnTo>
                  <a:pt x="1943100" y="1168402"/>
                </a:lnTo>
                <a:lnTo>
                  <a:pt x="0" y="1168402"/>
                </a:lnTo>
                <a:close/>
              </a:path>
            </a:pathLst>
          </a:custGeom>
          <a:gradFill>
            <a:gsLst>
              <a:gs pos="0">
                <a:schemeClr val="accent2"/>
              </a:gs>
              <a:gs pos="77000">
                <a:schemeClr val="accent2">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cxnSp>
        <p:nvCxnSpPr>
          <p:cNvPr id="14" name="Straight Connector 13">
            <a:extLst>
              <a:ext uri="{FF2B5EF4-FFF2-40B4-BE49-F238E27FC236}">
                <a16:creationId xmlns:a16="http://schemas.microsoft.com/office/drawing/2014/main" id="{32E486FF-16ED-13DE-A7AB-996BC6986FFF}"/>
              </a:ext>
            </a:extLst>
          </p:cNvPr>
          <p:cNvCxnSpPr>
            <a:cxnSpLocks/>
          </p:cNvCxnSpPr>
          <p:nvPr userDrawn="1"/>
        </p:nvCxnSpPr>
        <p:spPr>
          <a:xfrm>
            <a:off x="457200" y="4565794"/>
            <a:ext cx="5641848"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8DC10D5E-C362-7D95-719C-15414BDF0455}"/>
              </a:ext>
            </a:extLst>
          </p:cNvPr>
          <p:cNvSpPr>
            <a:spLocks noGrp="1"/>
          </p:cNvSpPr>
          <p:nvPr>
            <p:ph type="body" sz="quarter" idx="10" hasCustomPrompt="1"/>
          </p:nvPr>
        </p:nvSpPr>
        <p:spPr>
          <a:xfrm>
            <a:off x="457200" y="1869963"/>
            <a:ext cx="5641848" cy="2468881"/>
          </a:xfrm>
        </p:spPr>
        <p:txBody>
          <a:bodyPr anchor="b">
            <a:spAutoFit/>
          </a:bodyPr>
          <a:lstStyle>
            <a:lvl1pPr>
              <a:lnSpc>
                <a:spcPct val="80000"/>
              </a:lnSpc>
              <a:spcBef>
                <a:spcPts val="0"/>
              </a:spcBef>
              <a:defRPr sz="66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presentation title here</a:t>
            </a:r>
          </a:p>
        </p:txBody>
      </p:sp>
      <p:sp>
        <p:nvSpPr>
          <p:cNvPr id="13" name="Text Placeholder 12">
            <a:extLst>
              <a:ext uri="{FF2B5EF4-FFF2-40B4-BE49-F238E27FC236}">
                <a16:creationId xmlns:a16="http://schemas.microsoft.com/office/drawing/2014/main" id="{19EBBC72-9798-3730-1DE9-2A59C8D25EA9}"/>
              </a:ext>
            </a:extLst>
          </p:cNvPr>
          <p:cNvSpPr>
            <a:spLocks noGrp="1"/>
          </p:cNvSpPr>
          <p:nvPr>
            <p:ph type="body" sz="quarter" idx="11" hasCustomPrompt="1"/>
          </p:nvPr>
        </p:nvSpPr>
        <p:spPr>
          <a:xfrm>
            <a:off x="457200" y="4792745"/>
            <a:ext cx="5641848" cy="307777"/>
          </a:xfrm>
        </p:spPr>
        <p:txBody>
          <a:bodyPr lIns="0" tIns="0" rIns="0" bIns="0">
            <a:spAutoFit/>
          </a:bodyPr>
          <a:lstStyle>
            <a:lvl1pPr>
              <a:defRPr sz="200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15" name="Text Placeholder 14">
            <a:extLst>
              <a:ext uri="{FF2B5EF4-FFF2-40B4-BE49-F238E27FC236}">
                <a16:creationId xmlns:a16="http://schemas.microsoft.com/office/drawing/2014/main" id="{C46EE3E5-BF4D-F0DC-CE47-F6C9CD8E9CF9}"/>
              </a:ext>
            </a:extLst>
          </p:cNvPr>
          <p:cNvSpPr>
            <a:spLocks noGrp="1"/>
          </p:cNvSpPr>
          <p:nvPr>
            <p:ph type="body" sz="quarter" idx="12" hasCustomPrompt="1"/>
          </p:nvPr>
        </p:nvSpPr>
        <p:spPr>
          <a:xfrm>
            <a:off x="457200" y="682171"/>
            <a:ext cx="1682496" cy="448056"/>
          </a:xfrm>
          <a:prstGeom prst="roundRect">
            <a:avLst>
              <a:gd name="adj" fmla="val 50000"/>
            </a:avLst>
          </a:prstGeom>
          <a:solidFill>
            <a:schemeClr val="accent2"/>
          </a:solidFill>
        </p:spPr>
        <p:txBody>
          <a:bodyPr anchor="ctr"/>
          <a:lstStyle>
            <a:lvl1pPr algn="ctr">
              <a:defRPr sz="1800">
                <a:solidFill>
                  <a:schemeClr val="bg2"/>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Date</a:t>
            </a:r>
          </a:p>
        </p:txBody>
      </p:sp>
      <p:pic>
        <p:nvPicPr>
          <p:cNvPr id="5" name="Graphic 4">
            <a:extLst>
              <a:ext uri="{FF2B5EF4-FFF2-40B4-BE49-F238E27FC236}">
                <a16:creationId xmlns:a16="http://schemas.microsoft.com/office/drawing/2014/main" id="{F9AF0D07-9855-BE04-055F-099B848F366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200" y="5976620"/>
            <a:ext cx="1989387" cy="594360"/>
          </a:xfrm>
          <a:prstGeom prst="rect">
            <a:avLst/>
          </a:prstGeom>
        </p:spPr>
      </p:pic>
    </p:spTree>
    <p:extLst>
      <p:ext uri="{BB962C8B-B14F-4D97-AF65-F5344CB8AC3E}">
        <p14:creationId xmlns:p14="http://schemas.microsoft.com/office/powerpoint/2010/main" val="1476315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2 - Tangerin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C8EAC2-37C4-D57B-7536-AABCFC3A6B24}"/>
              </a:ext>
            </a:extLst>
          </p:cNvPr>
          <p:cNvPicPr>
            <a:picLocks noChangeAspect="1"/>
          </p:cNvPicPr>
          <p:nvPr userDrawn="1"/>
        </p:nvPicPr>
        <p:blipFill>
          <a:blip r:embed="rId2"/>
          <a:stretch>
            <a:fillRect/>
          </a:stretch>
        </p:blipFill>
        <p:spPr>
          <a:xfrm>
            <a:off x="0" y="5689600"/>
            <a:ext cx="12192000" cy="1168400"/>
          </a:xfrm>
          <a:prstGeom prst="rect">
            <a:avLst/>
          </a:prstGeom>
        </p:spPr>
      </p:pic>
      <p:sp>
        <p:nvSpPr>
          <p:cNvPr id="3" name="Rectangle 2">
            <a:extLst>
              <a:ext uri="{FF2B5EF4-FFF2-40B4-BE49-F238E27FC236}">
                <a16:creationId xmlns:a16="http://schemas.microsoft.com/office/drawing/2014/main" id="{D3FB814C-C73A-079F-BCEE-60434D05922A}"/>
              </a:ext>
            </a:extLst>
          </p:cNvPr>
          <p:cNvSpPr/>
          <p:nvPr userDrawn="1"/>
        </p:nvSpPr>
        <p:spPr>
          <a:xfrm>
            <a:off x="0" y="0"/>
            <a:ext cx="11734800" cy="5689600"/>
          </a:xfrm>
          <a:prstGeom prst="rect">
            <a:avLst/>
          </a:prstGeom>
          <a:gradFill flip="none" rotWithShape="1">
            <a:gsLst>
              <a:gs pos="0">
                <a:srgbClr val="1A0503">
                  <a:alpha val="84706"/>
                </a:srgbClr>
              </a:gs>
              <a:gs pos="43000">
                <a:srgbClr val="451409">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12" name="Freeform: Shape 11">
            <a:extLst>
              <a:ext uri="{FF2B5EF4-FFF2-40B4-BE49-F238E27FC236}">
                <a16:creationId xmlns:a16="http://schemas.microsoft.com/office/drawing/2014/main" id="{6D90D862-EF6C-FD92-53A9-24CBF824B965}"/>
              </a:ext>
            </a:extLst>
          </p:cNvPr>
          <p:cNvSpPr/>
          <p:nvPr userDrawn="1"/>
        </p:nvSpPr>
        <p:spPr>
          <a:xfrm>
            <a:off x="10109199" y="3980542"/>
            <a:ext cx="2082801" cy="2293258"/>
          </a:xfrm>
          <a:custGeom>
            <a:avLst/>
            <a:gdLst>
              <a:gd name="connsiteX0" fmla="*/ 1146629 w 2082801"/>
              <a:gd name="connsiteY0" fmla="*/ 0 h 2293258"/>
              <a:gd name="connsiteX1" fmla="*/ 2031424 w 2082801"/>
              <a:gd name="connsiteY1" fmla="*/ 417267 h 2293258"/>
              <a:gd name="connsiteX2" fmla="*/ 2082801 w 2082801"/>
              <a:gd name="connsiteY2" fmla="*/ 485972 h 2293258"/>
              <a:gd name="connsiteX3" fmla="*/ 2082801 w 2082801"/>
              <a:gd name="connsiteY3" fmla="*/ 1807286 h 2293258"/>
              <a:gd name="connsiteX4" fmla="*/ 2031424 w 2082801"/>
              <a:gd name="connsiteY4" fmla="*/ 1875992 h 2293258"/>
              <a:gd name="connsiteX5" fmla="*/ 1146629 w 2082801"/>
              <a:gd name="connsiteY5" fmla="*/ 2293258 h 2293258"/>
              <a:gd name="connsiteX6" fmla="*/ 0 w 2082801"/>
              <a:gd name="connsiteY6" fmla="*/ 1146629 h 2293258"/>
              <a:gd name="connsiteX7" fmla="*/ 1146629 w 2082801"/>
              <a:gd name="connsiteY7" fmla="*/ 0 h 229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2801" h="2293258">
                <a:moveTo>
                  <a:pt x="1146629" y="0"/>
                </a:moveTo>
                <a:cubicBezTo>
                  <a:pt x="1502841" y="0"/>
                  <a:pt x="1821115" y="162432"/>
                  <a:pt x="2031424" y="417267"/>
                </a:cubicBezTo>
                <a:lnTo>
                  <a:pt x="2082801" y="485972"/>
                </a:lnTo>
                <a:lnTo>
                  <a:pt x="2082801" y="1807286"/>
                </a:lnTo>
                <a:lnTo>
                  <a:pt x="2031424" y="1875992"/>
                </a:lnTo>
                <a:cubicBezTo>
                  <a:pt x="1821115" y="2130827"/>
                  <a:pt x="1502841" y="2293258"/>
                  <a:pt x="1146629" y="2293258"/>
                </a:cubicBezTo>
                <a:cubicBezTo>
                  <a:pt x="513363" y="2293258"/>
                  <a:pt x="0" y="1779895"/>
                  <a:pt x="0" y="1146629"/>
                </a:cubicBezTo>
                <a:cubicBezTo>
                  <a:pt x="0" y="513363"/>
                  <a:pt x="513363" y="0"/>
                  <a:pt x="1146629" y="0"/>
                </a:cubicBezTo>
                <a:close/>
              </a:path>
            </a:pathLst>
          </a:custGeom>
          <a:blipFill>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cxnSp>
        <p:nvCxnSpPr>
          <p:cNvPr id="14" name="Straight Connector 13">
            <a:extLst>
              <a:ext uri="{FF2B5EF4-FFF2-40B4-BE49-F238E27FC236}">
                <a16:creationId xmlns:a16="http://schemas.microsoft.com/office/drawing/2014/main" id="{32E486FF-16ED-13DE-A7AB-996BC6986FFF}"/>
              </a:ext>
            </a:extLst>
          </p:cNvPr>
          <p:cNvCxnSpPr>
            <a:cxnSpLocks/>
          </p:cNvCxnSpPr>
          <p:nvPr userDrawn="1"/>
        </p:nvCxnSpPr>
        <p:spPr>
          <a:xfrm>
            <a:off x="457200" y="4565794"/>
            <a:ext cx="5641848"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8DC10D5E-C362-7D95-719C-15414BDF0455}"/>
              </a:ext>
            </a:extLst>
          </p:cNvPr>
          <p:cNvSpPr>
            <a:spLocks noGrp="1"/>
          </p:cNvSpPr>
          <p:nvPr>
            <p:ph type="body" sz="quarter" idx="10" hasCustomPrompt="1"/>
          </p:nvPr>
        </p:nvSpPr>
        <p:spPr>
          <a:xfrm>
            <a:off x="457200" y="1869963"/>
            <a:ext cx="5641848" cy="2468881"/>
          </a:xfrm>
        </p:spPr>
        <p:txBody>
          <a:bodyPr anchor="b">
            <a:spAutoFit/>
          </a:bodyPr>
          <a:lstStyle>
            <a:lvl1pPr>
              <a:lnSpc>
                <a:spcPct val="80000"/>
              </a:lnSpc>
              <a:spcBef>
                <a:spcPts val="0"/>
              </a:spcBef>
              <a:defRPr sz="66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presentation title here</a:t>
            </a:r>
          </a:p>
        </p:txBody>
      </p:sp>
      <p:sp>
        <p:nvSpPr>
          <p:cNvPr id="13" name="Text Placeholder 12">
            <a:extLst>
              <a:ext uri="{FF2B5EF4-FFF2-40B4-BE49-F238E27FC236}">
                <a16:creationId xmlns:a16="http://schemas.microsoft.com/office/drawing/2014/main" id="{19EBBC72-9798-3730-1DE9-2A59C8D25EA9}"/>
              </a:ext>
            </a:extLst>
          </p:cNvPr>
          <p:cNvSpPr>
            <a:spLocks noGrp="1"/>
          </p:cNvSpPr>
          <p:nvPr>
            <p:ph type="body" sz="quarter" idx="11" hasCustomPrompt="1"/>
          </p:nvPr>
        </p:nvSpPr>
        <p:spPr>
          <a:xfrm>
            <a:off x="457200" y="4792745"/>
            <a:ext cx="5641848" cy="307777"/>
          </a:xfrm>
        </p:spPr>
        <p:txBody>
          <a:bodyPr lIns="0" tIns="0" rIns="0" bIns="0">
            <a:spAutoFit/>
          </a:bodyPr>
          <a:lstStyle>
            <a:lvl1pPr>
              <a:defRPr sz="200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15" name="Text Placeholder 14">
            <a:extLst>
              <a:ext uri="{FF2B5EF4-FFF2-40B4-BE49-F238E27FC236}">
                <a16:creationId xmlns:a16="http://schemas.microsoft.com/office/drawing/2014/main" id="{C46EE3E5-BF4D-F0DC-CE47-F6C9CD8E9CF9}"/>
              </a:ext>
            </a:extLst>
          </p:cNvPr>
          <p:cNvSpPr>
            <a:spLocks noGrp="1"/>
          </p:cNvSpPr>
          <p:nvPr>
            <p:ph type="body" sz="quarter" idx="12" hasCustomPrompt="1"/>
          </p:nvPr>
        </p:nvSpPr>
        <p:spPr>
          <a:xfrm>
            <a:off x="457200" y="682171"/>
            <a:ext cx="1682496" cy="448056"/>
          </a:xfrm>
          <a:prstGeom prst="roundRect">
            <a:avLst>
              <a:gd name="adj" fmla="val 50000"/>
            </a:avLst>
          </a:prstGeom>
          <a:solidFill>
            <a:schemeClr val="accent4"/>
          </a:solidFill>
        </p:spPr>
        <p:txBody>
          <a:bodyPr anchor="ctr"/>
          <a:lstStyle>
            <a:lvl1pPr algn="ctr">
              <a:defRPr sz="1800">
                <a:solidFill>
                  <a:schemeClr val="bg2"/>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Date</a:t>
            </a:r>
          </a:p>
        </p:txBody>
      </p:sp>
      <p:pic>
        <p:nvPicPr>
          <p:cNvPr id="5" name="Graphic 4">
            <a:extLst>
              <a:ext uri="{FF2B5EF4-FFF2-40B4-BE49-F238E27FC236}">
                <a16:creationId xmlns:a16="http://schemas.microsoft.com/office/drawing/2014/main" id="{25D14BE4-83AA-D81C-96C7-B0EE8159AD0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7200" y="5976620"/>
            <a:ext cx="1989387" cy="594360"/>
          </a:xfrm>
          <a:prstGeom prst="rect">
            <a:avLst/>
          </a:prstGeom>
        </p:spPr>
      </p:pic>
      <p:pic>
        <p:nvPicPr>
          <p:cNvPr id="22" name="Picture 21">
            <a:extLst>
              <a:ext uri="{FF2B5EF4-FFF2-40B4-BE49-F238E27FC236}">
                <a16:creationId xmlns:a16="http://schemas.microsoft.com/office/drawing/2014/main" id="{B1A6B7C6-C347-2151-8674-424942CE3C8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815940" y="3980542"/>
            <a:ext cx="2291564" cy="2291564"/>
          </a:xfrm>
          <a:prstGeom prst="rect">
            <a:avLst/>
          </a:prstGeom>
        </p:spPr>
      </p:pic>
      <p:pic>
        <p:nvPicPr>
          <p:cNvPr id="25" name="Picture 24">
            <a:extLst>
              <a:ext uri="{FF2B5EF4-FFF2-40B4-BE49-F238E27FC236}">
                <a16:creationId xmlns:a16="http://schemas.microsoft.com/office/drawing/2014/main" id="{FEEE32B6-2934-281C-C1DD-6B6B8615B906}"/>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a:xfrm>
            <a:off x="7815940" y="6273800"/>
            <a:ext cx="2291564" cy="584200"/>
          </a:xfrm>
          <a:custGeom>
            <a:avLst/>
            <a:gdLst>
              <a:gd name="connsiteX0" fmla="*/ 0 w 2291564"/>
              <a:gd name="connsiteY0" fmla="*/ 0 h 584200"/>
              <a:gd name="connsiteX1" fmla="*/ 2291564 w 2291564"/>
              <a:gd name="connsiteY1" fmla="*/ 0 h 584200"/>
              <a:gd name="connsiteX2" fmla="*/ 2291564 w 2291564"/>
              <a:gd name="connsiteY2" fmla="*/ 584200 h 584200"/>
              <a:gd name="connsiteX3" fmla="*/ 0 w 2291564"/>
              <a:gd name="connsiteY3" fmla="*/ 584200 h 584200"/>
            </a:gdLst>
            <a:ahLst/>
            <a:cxnLst>
              <a:cxn ang="0">
                <a:pos x="connsiteX0" y="connsiteY0"/>
              </a:cxn>
              <a:cxn ang="0">
                <a:pos x="connsiteX1" y="connsiteY1"/>
              </a:cxn>
              <a:cxn ang="0">
                <a:pos x="connsiteX2" y="connsiteY2"/>
              </a:cxn>
              <a:cxn ang="0">
                <a:pos x="connsiteX3" y="connsiteY3"/>
              </a:cxn>
            </a:cxnLst>
            <a:rect l="l" t="t" r="r" b="b"/>
            <a:pathLst>
              <a:path w="2291564" h="584200">
                <a:moveTo>
                  <a:pt x="0" y="0"/>
                </a:moveTo>
                <a:lnTo>
                  <a:pt x="2291564" y="0"/>
                </a:lnTo>
                <a:lnTo>
                  <a:pt x="2291564" y="584200"/>
                </a:lnTo>
                <a:lnTo>
                  <a:pt x="0" y="584200"/>
                </a:lnTo>
                <a:close/>
              </a:path>
            </a:pathLst>
          </a:custGeom>
        </p:spPr>
      </p:pic>
      <p:pic>
        <p:nvPicPr>
          <p:cNvPr id="28" name="Picture 27">
            <a:extLst>
              <a:ext uri="{FF2B5EF4-FFF2-40B4-BE49-F238E27FC236}">
                <a16:creationId xmlns:a16="http://schemas.microsoft.com/office/drawing/2014/main" id="{73A37D4E-23E3-DA3D-888C-E82A7C7E8524}"/>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a:xfrm>
            <a:off x="10262328" y="6273800"/>
            <a:ext cx="1929672" cy="584200"/>
          </a:xfrm>
          <a:custGeom>
            <a:avLst/>
            <a:gdLst>
              <a:gd name="connsiteX0" fmla="*/ 0 w 1929672"/>
              <a:gd name="connsiteY0" fmla="*/ 0 h 584200"/>
              <a:gd name="connsiteX1" fmla="*/ 1929672 w 1929672"/>
              <a:gd name="connsiteY1" fmla="*/ 0 h 584200"/>
              <a:gd name="connsiteX2" fmla="*/ 1929672 w 1929672"/>
              <a:gd name="connsiteY2" fmla="*/ 584200 h 584200"/>
              <a:gd name="connsiteX3" fmla="*/ 0 w 1929672"/>
              <a:gd name="connsiteY3" fmla="*/ 584200 h 584200"/>
            </a:gdLst>
            <a:ahLst/>
            <a:cxnLst>
              <a:cxn ang="0">
                <a:pos x="connsiteX0" y="connsiteY0"/>
              </a:cxn>
              <a:cxn ang="0">
                <a:pos x="connsiteX1" y="connsiteY1"/>
              </a:cxn>
              <a:cxn ang="0">
                <a:pos x="connsiteX2" y="connsiteY2"/>
              </a:cxn>
              <a:cxn ang="0">
                <a:pos x="connsiteX3" y="connsiteY3"/>
              </a:cxn>
            </a:cxnLst>
            <a:rect l="l" t="t" r="r" b="b"/>
            <a:pathLst>
              <a:path w="1929672" h="584200">
                <a:moveTo>
                  <a:pt x="0" y="0"/>
                </a:moveTo>
                <a:lnTo>
                  <a:pt x="1929672" y="0"/>
                </a:lnTo>
                <a:lnTo>
                  <a:pt x="1929672" y="584200"/>
                </a:lnTo>
                <a:lnTo>
                  <a:pt x="0" y="584200"/>
                </a:lnTo>
                <a:close/>
              </a:path>
            </a:pathLst>
          </a:custGeom>
        </p:spPr>
      </p:pic>
    </p:spTree>
    <p:extLst>
      <p:ext uri="{BB962C8B-B14F-4D97-AF65-F5344CB8AC3E}">
        <p14:creationId xmlns:p14="http://schemas.microsoft.com/office/powerpoint/2010/main" val="1995967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Violet) - No Phot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2815A4-E79C-3C07-B092-ABEBFA0D82D8}"/>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104" name="Title 1"/>
          <p:cNvSpPr>
            <a:spLocks noGrp="1"/>
          </p:cNvSpPr>
          <p:nvPr>
            <p:ph type="ctrTitle" hasCustomPrompt="1"/>
          </p:nvPr>
        </p:nvSpPr>
        <p:spPr>
          <a:xfrm>
            <a:off x="457199" y="2050676"/>
            <a:ext cx="5641848" cy="2437590"/>
          </a:xfrm>
          <a:prstGeom prst="rect">
            <a:avLst/>
          </a:prstGeom>
        </p:spPr>
        <p:txBody>
          <a:bodyPr lIns="0" tIns="0" rIns="0" bIns="0" anchor="b" anchorCtr="0">
            <a:noAutofit/>
          </a:bodyPr>
          <a:lstStyle>
            <a:lvl1pPr algn="l">
              <a:lnSpc>
                <a:spcPct val="80000"/>
              </a:lnSpc>
              <a:defRPr sz="6000" b="1" cap="none" baseline="0">
                <a:solidFill>
                  <a:srgbClr val="B465FF"/>
                </a:solidFill>
                <a:latin typeface="Aptos" panose="020B0004020202020204" pitchFamily="34" charset="0"/>
                <a:ea typeface="Helvetica Neue" panose="02000503000000020004" pitchFamily="2" charset="0"/>
                <a:cs typeface="Aparajita" panose="020B0604020202020204" pitchFamily="34" charset="0"/>
              </a:defRPr>
            </a:lvl1pPr>
          </a:lstStyle>
          <a:p>
            <a:r>
              <a:rPr lang="en-US"/>
              <a:t>Divider Slide</a:t>
            </a:r>
          </a:p>
        </p:txBody>
      </p:sp>
      <p:sp>
        <p:nvSpPr>
          <p:cNvPr id="105" name="Subtitle 2"/>
          <p:cNvSpPr>
            <a:spLocks noGrp="1"/>
          </p:cNvSpPr>
          <p:nvPr>
            <p:ph type="subTitle" idx="1" hasCustomPrompt="1"/>
          </p:nvPr>
        </p:nvSpPr>
        <p:spPr>
          <a:xfrm>
            <a:off x="457199" y="4733992"/>
            <a:ext cx="5641848" cy="369332"/>
          </a:xfrm>
          <a:prstGeom prst="rect">
            <a:avLst/>
          </a:prstGeom>
        </p:spPr>
        <p:txBody>
          <a:bodyPr wrap="square" lIns="0" tIns="0" rIns="0" bIns="0">
            <a:spAutoFit/>
          </a:bodyPr>
          <a:lstStyle>
            <a:lvl1pPr marL="0" indent="0" algn="l">
              <a:lnSpc>
                <a:spcPct val="100000"/>
              </a:lnSpc>
              <a:spcBef>
                <a:spcPts val="0"/>
              </a:spcBef>
              <a:buNone/>
              <a:defRPr sz="2400">
                <a:solidFill>
                  <a:schemeClr val="bg1"/>
                </a:solidFill>
                <a:latin typeface="Aptos" panose="020B0004020202020204" pitchFamily="34" charset="0"/>
                <a:ea typeface="Helvetica Neue" panose="02000503000000020004" pitchFamily="2" charset="0"/>
                <a:cs typeface="Aparajita" panose="020B0604020202020204"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Subtitle</a:t>
            </a:r>
          </a:p>
        </p:txBody>
      </p:sp>
    </p:spTree>
    <p:extLst>
      <p:ext uri="{BB962C8B-B14F-4D97-AF65-F5344CB8AC3E}">
        <p14:creationId xmlns:p14="http://schemas.microsoft.com/office/powerpoint/2010/main" val="3965883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Aqua) - No Phot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0EAF44-7004-5408-9FD8-5F2EB7C43408}"/>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5" name="Title 1">
            <a:extLst>
              <a:ext uri="{FF2B5EF4-FFF2-40B4-BE49-F238E27FC236}">
                <a16:creationId xmlns:a16="http://schemas.microsoft.com/office/drawing/2014/main" id="{CB2B33DA-E49A-8CAE-1627-A033716C4314}"/>
              </a:ext>
            </a:extLst>
          </p:cNvPr>
          <p:cNvSpPr>
            <a:spLocks noGrp="1"/>
          </p:cNvSpPr>
          <p:nvPr>
            <p:ph type="ctrTitle" hasCustomPrompt="1"/>
          </p:nvPr>
        </p:nvSpPr>
        <p:spPr>
          <a:xfrm>
            <a:off x="457201" y="2050676"/>
            <a:ext cx="5641848" cy="2437590"/>
          </a:xfrm>
          <a:prstGeom prst="rect">
            <a:avLst/>
          </a:prstGeom>
        </p:spPr>
        <p:txBody>
          <a:bodyPr lIns="0" tIns="0" rIns="0" bIns="0" anchor="b" anchorCtr="0">
            <a:noAutofit/>
          </a:bodyPr>
          <a:lstStyle>
            <a:lvl1pPr algn="l">
              <a:lnSpc>
                <a:spcPct val="80000"/>
              </a:lnSpc>
              <a:defRPr sz="6000" b="1" cap="none" baseline="0">
                <a:solidFill>
                  <a:schemeClr val="accent3"/>
                </a:solidFill>
                <a:latin typeface="Aptos" panose="020B0004020202020204" pitchFamily="34" charset="0"/>
                <a:ea typeface="Helvetica Neue" panose="02000503000000020004" pitchFamily="2" charset="0"/>
                <a:cs typeface="Helvetica Neue" panose="02000503000000020004" pitchFamily="2" charset="0"/>
              </a:defRPr>
            </a:lvl1pPr>
          </a:lstStyle>
          <a:p>
            <a:r>
              <a:rPr lang="en-US"/>
              <a:t>Divider Slide</a:t>
            </a:r>
          </a:p>
        </p:txBody>
      </p:sp>
      <p:sp>
        <p:nvSpPr>
          <p:cNvPr id="16" name="Subtitle 2">
            <a:extLst>
              <a:ext uri="{FF2B5EF4-FFF2-40B4-BE49-F238E27FC236}">
                <a16:creationId xmlns:a16="http://schemas.microsoft.com/office/drawing/2014/main" id="{F267461C-7AE8-F410-2076-EA66560C6EA5}"/>
              </a:ext>
            </a:extLst>
          </p:cNvPr>
          <p:cNvSpPr>
            <a:spLocks noGrp="1"/>
          </p:cNvSpPr>
          <p:nvPr>
            <p:ph type="subTitle" idx="1" hasCustomPrompt="1"/>
          </p:nvPr>
        </p:nvSpPr>
        <p:spPr>
          <a:xfrm>
            <a:off x="457201" y="4733992"/>
            <a:ext cx="5641848" cy="369332"/>
          </a:xfrm>
          <a:prstGeom prst="rect">
            <a:avLst/>
          </a:prstGeom>
        </p:spPr>
        <p:txBody>
          <a:bodyPr lIns="0" tIns="0" rIns="0" bIns="0">
            <a:spAutoFit/>
          </a:bodyPr>
          <a:lstStyle>
            <a:lvl1pPr marL="0" indent="0" algn="l">
              <a:lnSpc>
                <a:spcPct val="100000"/>
              </a:lnSpc>
              <a:spcBef>
                <a:spcPts val="0"/>
              </a:spcBef>
              <a:buNone/>
              <a:defRPr sz="240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Subtitle</a:t>
            </a:r>
          </a:p>
        </p:txBody>
      </p:sp>
    </p:spTree>
    <p:extLst>
      <p:ext uri="{BB962C8B-B14F-4D97-AF65-F5344CB8AC3E}">
        <p14:creationId xmlns:p14="http://schemas.microsoft.com/office/powerpoint/2010/main" val="892841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Tangerine) - No 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4851DF-115D-16CB-7024-444EAC654839}"/>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17" name="Title 1">
            <a:extLst>
              <a:ext uri="{FF2B5EF4-FFF2-40B4-BE49-F238E27FC236}">
                <a16:creationId xmlns:a16="http://schemas.microsoft.com/office/drawing/2014/main" id="{AB894179-EBE6-5753-C5D0-D4380C628159}"/>
              </a:ext>
            </a:extLst>
          </p:cNvPr>
          <p:cNvSpPr>
            <a:spLocks noGrp="1"/>
          </p:cNvSpPr>
          <p:nvPr>
            <p:ph type="ctrTitle" hasCustomPrompt="1"/>
          </p:nvPr>
        </p:nvSpPr>
        <p:spPr>
          <a:xfrm>
            <a:off x="457201" y="2050676"/>
            <a:ext cx="5641848" cy="2437590"/>
          </a:xfrm>
          <a:prstGeom prst="rect">
            <a:avLst/>
          </a:prstGeom>
        </p:spPr>
        <p:txBody>
          <a:bodyPr lIns="0" tIns="0" rIns="0" bIns="0" anchor="b" anchorCtr="0">
            <a:noAutofit/>
          </a:bodyPr>
          <a:lstStyle>
            <a:lvl1pPr algn="l">
              <a:lnSpc>
                <a:spcPct val="80000"/>
              </a:lnSpc>
              <a:defRPr sz="6000" b="1" cap="none" baseline="0">
                <a:solidFill>
                  <a:schemeClr val="accent5"/>
                </a:solidFill>
                <a:latin typeface="Aptos" panose="020B0004020202020204" pitchFamily="34" charset="0"/>
                <a:ea typeface="Helvetica Neue" panose="02000503000000020004" pitchFamily="2" charset="0"/>
                <a:cs typeface="Helvetica Neue" panose="02000503000000020004" pitchFamily="2" charset="0"/>
              </a:defRPr>
            </a:lvl1pPr>
          </a:lstStyle>
          <a:p>
            <a:r>
              <a:rPr lang="en-US"/>
              <a:t>Divider Slide</a:t>
            </a:r>
          </a:p>
        </p:txBody>
      </p:sp>
      <p:sp>
        <p:nvSpPr>
          <p:cNvPr id="18" name="Subtitle 2">
            <a:extLst>
              <a:ext uri="{FF2B5EF4-FFF2-40B4-BE49-F238E27FC236}">
                <a16:creationId xmlns:a16="http://schemas.microsoft.com/office/drawing/2014/main" id="{106AF172-5A3F-F31F-4070-E9B800827B00}"/>
              </a:ext>
            </a:extLst>
          </p:cNvPr>
          <p:cNvSpPr>
            <a:spLocks noGrp="1"/>
          </p:cNvSpPr>
          <p:nvPr>
            <p:ph type="subTitle" idx="1" hasCustomPrompt="1"/>
          </p:nvPr>
        </p:nvSpPr>
        <p:spPr>
          <a:xfrm>
            <a:off x="457201" y="4733992"/>
            <a:ext cx="5641848" cy="369332"/>
          </a:xfrm>
          <a:prstGeom prst="rect">
            <a:avLst/>
          </a:prstGeom>
        </p:spPr>
        <p:txBody>
          <a:bodyPr lIns="0" tIns="0" rIns="0" bIns="0">
            <a:spAutoFit/>
          </a:bodyPr>
          <a:lstStyle>
            <a:lvl1pPr marL="0" indent="0" algn="l">
              <a:lnSpc>
                <a:spcPct val="100000"/>
              </a:lnSpc>
              <a:spcBef>
                <a:spcPts val="0"/>
              </a:spcBef>
              <a:buNone/>
              <a:defRPr sz="240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Subtitle</a:t>
            </a:r>
          </a:p>
        </p:txBody>
      </p:sp>
    </p:spTree>
    <p:extLst>
      <p:ext uri="{BB962C8B-B14F-4D97-AF65-F5344CB8AC3E}">
        <p14:creationId xmlns:p14="http://schemas.microsoft.com/office/powerpoint/2010/main" val="2749197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theme" Target="../theme/theme2.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51560"/>
            <a:ext cx="11277600" cy="443198"/>
          </a:xfrm>
          <a:prstGeom prst="rect">
            <a:avLst/>
          </a:prstGeom>
        </p:spPr>
        <p:txBody>
          <a:bodyPr vert="horz" lIns="0" tIns="0" rIns="0" bIns="0" rtlCol="0" anchor="t" anchorCtr="0">
            <a:spAutoFit/>
          </a:bodyPr>
          <a:lstStyle/>
          <a:p>
            <a:r>
              <a:rPr lang="en-US"/>
              <a:t>Click to edit Master title style</a:t>
            </a:r>
          </a:p>
        </p:txBody>
      </p:sp>
      <p:sp>
        <p:nvSpPr>
          <p:cNvPr id="4" name="Text Placeholder 3">
            <a:extLst>
              <a:ext uri="{FF2B5EF4-FFF2-40B4-BE49-F238E27FC236}">
                <a16:creationId xmlns:a16="http://schemas.microsoft.com/office/drawing/2014/main" id="{64EA8DB1-B4DD-4F3D-9CAB-994462C51D17}"/>
              </a:ext>
            </a:extLst>
          </p:cNvPr>
          <p:cNvSpPr>
            <a:spLocks noGrp="1"/>
          </p:cNvSpPr>
          <p:nvPr>
            <p:ph type="body" idx="1"/>
          </p:nvPr>
        </p:nvSpPr>
        <p:spPr>
          <a:xfrm>
            <a:off x="457200" y="2293621"/>
            <a:ext cx="11277598" cy="384048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BD641B0E-CDE6-4F1D-B3A5-7CEDD4AA3405}"/>
              </a:ext>
            </a:extLst>
          </p:cNvPr>
          <p:cNvSpPr>
            <a:spLocks noGrp="1"/>
          </p:cNvSpPr>
          <p:nvPr>
            <p:ph type="ftr" sz="quarter" idx="3"/>
          </p:nvPr>
        </p:nvSpPr>
        <p:spPr>
          <a:xfrm>
            <a:off x="457196" y="6227183"/>
            <a:ext cx="11277608" cy="365125"/>
          </a:xfrm>
          <a:prstGeom prst="rect">
            <a:avLst/>
          </a:prstGeom>
        </p:spPr>
        <p:txBody>
          <a:bodyPr vert="horz" lIns="0" tIns="0" rIns="0" bIns="0" rtlCol="0" anchor="b"/>
          <a:lstStyle>
            <a:lvl1pPr algn="l">
              <a:defRPr sz="1000">
                <a:solidFill>
                  <a:schemeClr val="tx1"/>
                </a:solidFill>
                <a:latin typeface="Aptos" panose="020B0004020202020204" pitchFamily="34" charset="0"/>
                <a:ea typeface="Helvetica Neue" panose="02000503000000020004" pitchFamily="2" charset="0"/>
                <a:cs typeface="Helvetica Neue" panose="02000503000000020004" pitchFamily="2" charset="0"/>
              </a:defRPr>
            </a:lvl1pPr>
          </a:lstStyle>
          <a:p>
            <a:endParaRPr lang="en-US"/>
          </a:p>
        </p:txBody>
      </p:sp>
      <p:cxnSp>
        <p:nvCxnSpPr>
          <p:cNvPr id="6" name="Straight Connector 5">
            <a:extLst>
              <a:ext uri="{FF2B5EF4-FFF2-40B4-BE49-F238E27FC236}">
                <a16:creationId xmlns:a16="http://schemas.microsoft.com/office/drawing/2014/main" id="{9A22838B-CBC2-603E-D33E-834D02C1DC85}"/>
              </a:ext>
            </a:extLst>
          </p:cNvPr>
          <p:cNvCxnSpPr>
            <a:cxnSpLocks/>
          </p:cNvCxnSpPr>
          <p:nvPr userDrawn="1"/>
        </p:nvCxnSpPr>
        <p:spPr>
          <a:xfrm>
            <a:off x="457192" y="854409"/>
            <a:ext cx="112776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C4511E4-7A46-2730-6372-F55C4483B1BC}"/>
              </a:ext>
            </a:extLst>
          </p:cNvPr>
          <p:cNvSpPr txBox="1"/>
          <p:nvPr userDrawn="1"/>
        </p:nvSpPr>
        <p:spPr>
          <a:xfrm>
            <a:off x="11299062" y="309226"/>
            <a:ext cx="435742" cy="298450"/>
          </a:xfrm>
          <a:prstGeom prst="rect">
            <a:avLst/>
          </a:prstGeom>
          <a:noFill/>
        </p:spPr>
        <p:txBody>
          <a:bodyPr wrap="square" lIns="0" tIns="0" rIns="0" bIns="0" rtlCol="0" anchor="ctr" anchorCtr="0">
            <a:noAutofit/>
          </a:bodyPr>
          <a:lstStyle/>
          <a:p>
            <a:pPr algn="r"/>
            <a:fld id="{996B5273-46EB-4870-A6B0-6E7F43CBD6D0}" type="slidenum">
              <a:rPr lang="en-US" sz="1000" smtClean="0">
                <a:solidFill>
                  <a:schemeClr val="tx1"/>
                </a:solidFill>
                <a:latin typeface="Aptos" panose="020B0004020202020204" pitchFamily="34" charset="0"/>
                <a:ea typeface="Helvetica Neue" panose="02000503000000020004" pitchFamily="2" charset="0"/>
                <a:cs typeface="Helvetica Neue" panose="02000503000000020004" pitchFamily="2" charset="0"/>
              </a:rPr>
              <a:pPr algn="r"/>
              <a:t>‹#›</a:t>
            </a:fld>
            <a:endParaRPr lang="en-US" sz="1000">
              <a:solidFill>
                <a:schemeClr val="tx1"/>
              </a:solidFill>
              <a:latin typeface="Aptos" panose="020B0004020202020204" pitchFamily="34" charset="0"/>
              <a:ea typeface="Helvetica Neue" panose="02000503000000020004" pitchFamily="2" charset="0"/>
              <a:cs typeface="Helvetica Neue" panose="02000503000000020004" pitchFamily="2" charset="0"/>
            </a:endParaRPr>
          </a:p>
        </p:txBody>
      </p:sp>
      <p:sp>
        <p:nvSpPr>
          <p:cNvPr id="8" name="TextBox 7">
            <a:extLst>
              <a:ext uri="{FF2B5EF4-FFF2-40B4-BE49-F238E27FC236}">
                <a16:creationId xmlns:a16="http://schemas.microsoft.com/office/drawing/2014/main" id="{85304FB4-B6F5-B09A-DA79-029E923DFB3D}"/>
              </a:ext>
            </a:extLst>
          </p:cNvPr>
          <p:cNvSpPr txBox="1"/>
          <p:nvPr userDrawn="1"/>
        </p:nvSpPr>
        <p:spPr>
          <a:xfrm>
            <a:off x="8771758" y="309226"/>
            <a:ext cx="2527304" cy="298450"/>
          </a:xfrm>
          <a:prstGeom prst="rect">
            <a:avLst/>
          </a:prstGeom>
          <a:noFill/>
        </p:spPr>
        <p:txBody>
          <a:bodyPr wrap="square" lIns="0" tIns="0" rIns="0" bIns="0" rtlCol="0" anchor="ctr" anchorCtr="0">
            <a:noAutofit/>
          </a:bodyPr>
          <a:lstStyle/>
          <a:p>
            <a:pPr marL="0" algn="r" defTabSz="457200" rtl="0" eaLnBrk="1" latinLnBrk="0" hangingPunct="1"/>
            <a:r>
              <a:rPr lang="en-US" sz="1000" kern="1200">
                <a:solidFill>
                  <a:schemeClr val="tx1"/>
                </a:solidFill>
                <a:latin typeface="Aptos" panose="020B0004020202020204" pitchFamily="34" charset="0"/>
                <a:ea typeface="Helvetica Neue" panose="02000503000000020004" pitchFamily="2" charset="0"/>
                <a:cs typeface="Helvetica Neue" panose="02000503000000020004" pitchFamily="2" charset="0"/>
              </a:rPr>
              <a:t>© 2024 Project Management Institute | PMI.ORG</a:t>
            </a:r>
          </a:p>
        </p:txBody>
      </p:sp>
    </p:spTree>
    <p:extLst>
      <p:ext uri="{BB962C8B-B14F-4D97-AF65-F5344CB8AC3E}">
        <p14:creationId xmlns:p14="http://schemas.microsoft.com/office/powerpoint/2010/main" val="1218911263"/>
      </p:ext>
    </p:extLst>
  </p:cSld>
  <p:clrMap bg1="lt1" tx1="dk1" bg2="lt2" tx2="dk2" accent1="accent1" accent2="accent2" accent3="accent3" accent4="accent4" accent5="accent5" accent6="accent6" hlink="hlink" folHlink="folHlink"/>
  <p:sldLayoutIdLst>
    <p:sldLayoutId id="2147483812" r:id="rId1"/>
    <p:sldLayoutId id="2147483829" r:id="rId2"/>
    <p:sldLayoutId id="2147483854" r:id="rId3"/>
    <p:sldLayoutId id="2147483850" r:id="rId4"/>
    <p:sldLayoutId id="2147483851" r:id="rId5"/>
    <p:sldLayoutId id="2147483853" r:id="rId6"/>
    <p:sldLayoutId id="2147483824" r:id="rId7"/>
    <p:sldLayoutId id="2147483830" r:id="rId8"/>
    <p:sldLayoutId id="2147483846" r:id="rId9"/>
    <p:sldLayoutId id="2147483847" r:id="rId10"/>
    <p:sldLayoutId id="2147483848" r:id="rId11"/>
    <p:sldLayoutId id="2147483849" r:id="rId12"/>
  </p:sldLayoutIdLst>
  <p:hf sldNum="0" hdr="0" ftr="0" dt="0"/>
  <p:txStyles>
    <p:titleStyle>
      <a:lvl1pPr algn="l" defTabSz="914400" rtl="0" eaLnBrk="1" latinLnBrk="0" hangingPunct="1">
        <a:lnSpc>
          <a:spcPct val="90000"/>
        </a:lnSpc>
        <a:spcBef>
          <a:spcPct val="0"/>
        </a:spcBef>
        <a:buNone/>
        <a:defRPr sz="3200" b="1" kern="1200" cap="none" baseline="0">
          <a:solidFill>
            <a:schemeClr val="tx1"/>
          </a:solidFill>
          <a:latin typeface="Aptos" panose="020B0004020202020204" pitchFamily="34" charset="0"/>
          <a:ea typeface="Helvetica Neue" panose="02000503000000020004" pitchFamily="2" charset="0"/>
          <a:cs typeface="Helvetica Neue" panose="02000503000000020004" pitchFamily="2" charset="0"/>
        </a:defRPr>
      </a:lvl1pPr>
    </p:titleStyle>
    <p:bodyStyle>
      <a:lvl1pPr marL="0" indent="0" algn="l" defTabSz="914400" rtl="0" eaLnBrk="1" latinLnBrk="0" hangingPunct="1">
        <a:lnSpc>
          <a:spcPct val="100000"/>
        </a:lnSpc>
        <a:spcBef>
          <a:spcPts val="600"/>
        </a:spcBef>
        <a:buFont typeface="Arial" panose="020B0604020202020204" pitchFamily="34" charset="0"/>
        <a:buNone/>
        <a:defRPr sz="24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1pPr>
      <a:lvl2pPr marL="182880" indent="-274320" algn="l" defTabSz="914400" rtl="0" eaLnBrk="1" latinLnBrk="0" hangingPunct="1">
        <a:lnSpc>
          <a:spcPct val="100000"/>
        </a:lnSpc>
        <a:spcBef>
          <a:spcPts val="600"/>
        </a:spcBef>
        <a:buClr>
          <a:schemeClr val="tx1"/>
        </a:buClr>
        <a:buFont typeface="Arial" panose="020B0604020202020204" pitchFamily="34" charset="0"/>
        <a:buChar char="•"/>
        <a:defRPr sz="24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2pPr>
      <a:lvl3pPr marL="548640" indent="-27432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3pPr>
      <a:lvl4pPr marL="822960" indent="-274320" algn="l" defTabSz="914400" rtl="0" eaLnBrk="1" latinLnBrk="0" hangingPunct="1">
        <a:lnSpc>
          <a:spcPct val="100000"/>
        </a:lnSpc>
        <a:spcBef>
          <a:spcPts val="600"/>
        </a:spcBef>
        <a:buFont typeface="Aptos Light" panose="020B0004020202020204" pitchFamily="34" charset="0"/>
        <a:buChar char="−"/>
        <a:defRPr sz="18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4pPr>
      <a:lvl5pPr marL="1097280" indent="-274320" algn="l" defTabSz="914400" rtl="0" eaLnBrk="1" latinLnBrk="0" hangingPunct="1">
        <a:lnSpc>
          <a:spcPct val="100000"/>
        </a:lnSpc>
        <a:spcBef>
          <a:spcPts val="600"/>
        </a:spcBef>
        <a:buClr>
          <a:schemeClr val="tx1"/>
        </a:buClr>
        <a:buFont typeface="Aptos Light" panose="020B0004020202020204" pitchFamily="34" charset="0"/>
        <a:buChar char="−"/>
        <a:defRPr sz="16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userDrawn="1">
          <p15:clr>
            <a:srgbClr val="F26B43"/>
          </p15:clr>
        </p15:guide>
        <p15:guide id="4" pos="7392" userDrawn="1">
          <p15:clr>
            <a:srgbClr val="F26B43"/>
          </p15:clr>
        </p15:guide>
        <p15:guide id="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25722"/>
            <a:ext cx="11277600" cy="443198"/>
          </a:xfrm>
          <a:prstGeom prst="rect">
            <a:avLst/>
          </a:prstGeom>
        </p:spPr>
        <p:txBody>
          <a:bodyPr vert="horz" lIns="0" tIns="0" rIns="0" bIns="0" rtlCol="0" anchor="t" anchorCtr="0">
            <a:noAutofit/>
          </a:bodyPr>
          <a:lstStyle/>
          <a:p>
            <a:r>
              <a:rPr lang="en-US"/>
              <a:t>Click to edit Master title style</a:t>
            </a:r>
          </a:p>
        </p:txBody>
      </p:sp>
      <p:sp>
        <p:nvSpPr>
          <p:cNvPr id="14" name="TextBox 13"/>
          <p:cNvSpPr txBox="1"/>
          <p:nvPr userDrawn="1"/>
        </p:nvSpPr>
        <p:spPr>
          <a:xfrm>
            <a:off x="11299062" y="6134100"/>
            <a:ext cx="435742" cy="7239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tx1"/>
                </a:solidFill>
                <a:latin typeface="Aptos" panose="020B0004020202020204" pitchFamily="34" charset="0"/>
                <a:ea typeface="Helvetica Neue" panose="02000503000000020004" pitchFamily="2" charset="0"/>
                <a:cs typeface="Helvetica Neue" panose="02000503000000020004" pitchFamily="2" charset="0"/>
              </a:rPr>
              <a:pPr algn="r"/>
              <a:t>‹#›</a:t>
            </a:fld>
            <a:endParaRPr lang="en-US" sz="1350">
              <a:solidFill>
                <a:schemeClr val="tx1"/>
              </a:solidFill>
              <a:latin typeface="Aptos" panose="020B0004020202020204" pitchFamily="34" charset="0"/>
              <a:ea typeface="Helvetica Neue" panose="02000503000000020004" pitchFamily="2" charset="0"/>
              <a:cs typeface="Helvetica Neue" panose="02000503000000020004" pitchFamily="2" charset="0"/>
            </a:endParaRPr>
          </a:p>
        </p:txBody>
      </p:sp>
      <p:sp>
        <p:nvSpPr>
          <p:cNvPr id="4" name="Text Placeholder 3">
            <a:extLst>
              <a:ext uri="{FF2B5EF4-FFF2-40B4-BE49-F238E27FC236}">
                <a16:creationId xmlns:a16="http://schemas.microsoft.com/office/drawing/2014/main" id="{64EA8DB1-B4DD-4F3D-9CAB-994462C51D17}"/>
              </a:ext>
            </a:extLst>
          </p:cNvPr>
          <p:cNvSpPr>
            <a:spLocks noGrp="1"/>
          </p:cNvSpPr>
          <p:nvPr>
            <p:ph type="body" idx="1"/>
          </p:nvPr>
        </p:nvSpPr>
        <p:spPr>
          <a:xfrm>
            <a:off x="457200" y="1676401"/>
            <a:ext cx="11277598" cy="3987212"/>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34A73341-108A-4DC8-92A2-2CA590BB4022}"/>
              </a:ext>
            </a:extLst>
          </p:cNvPr>
          <p:cNvSpPr txBox="1"/>
          <p:nvPr userDrawn="1"/>
        </p:nvSpPr>
        <p:spPr>
          <a:xfrm>
            <a:off x="8572500" y="6134100"/>
            <a:ext cx="2726562" cy="723900"/>
          </a:xfrm>
          <a:prstGeom prst="rect">
            <a:avLst/>
          </a:prstGeom>
          <a:noFill/>
        </p:spPr>
        <p:txBody>
          <a:bodyPr wrap="square" lIns="0" tIns="0" rIns="0" bIns="0" rtlCol="0" anchor="ctr" anchorCtr="0">
            <a:noAutofit/>
          </a:bodyPr>
          <a:lstStyle/>
          <a:p>
            <a:pPr marL="0" algn="r" defTabSz="457200" rtl="0" eaLnBrk="1" latinLnBrk="0" hangingPunct="1"/>
            <a:r>
              <a:rPr lang="en-US" sz="900" kern="1200">
                <a:solidFill>
                  <a:schemeClr val="tx1"/>
                </a:solidFill>
                <a:latin typeface="Aptos" panose="020B0004020202020204" pitchFamily="34" charset="0"/>
                <a:ea typeface="Helvetica Neue" panose="02000503000000020004" pitchFamily="2" charset="0"/>
                <a:cs typeface="Helvetica Neue" panose="02000503000000020004" pitchFamily="2" charset="0"/>
              </a:rPr>
              <a:t>© 2024 Project Management Institute   |   PMI.ORG</a:t>
            </a:r>
          </a:p>
        </p:txBody>
      </p:sp>
      <p:sp>
        <p:nvSpPr>
          <p:cNvPr id="3" name="Footer Placeholder 2">
            <a:extLst>
              <a:ext uri="{FF2B5EF4-FFF2-40B4-BE49-F238E27FC236}">
                <a16:creationId xmlns:a16="http://schemas.microsoft.com/office/drawing/2014/main" id="{BD641B0E-CDE6-4F1D-B3A5-7CEDD4AA3405}"/>
              </a:ext>
            </a:extLst>
          </p:cNvPr>
          <p:cNvSpPr>
            <a:spLocks noGrp="1"/>
          </p:cNvSpPr>
          <p:nvPr>
            <p:ph type="ftr" sz="quarter" idx="3"/>
          </p:nvPr>
        </p:nvSpPr>
        <p:spPr>
          <a:xfrm>
            <a:off x="457200" y="5763021"/>
            <a:ext cx="11277608" cy="365125"/>
          </a:xfrm>
          <a:prstGeom prst="rect">
            <a:avLst/>
          </a:prstGeom>
        </p:spPr>
        <p:txBody>
          <a:bodyPr vert="horz" lIns="0" tIns="0" rIns="0" bIns="0" rtlCol="0" anchor="b"/>
          <a:lstStyle>
            <a:lvl1pPr algn="l">
              <a:defRPr sz="1000">
                <a:solidFill>
                  <a:schemeClr val="tx1"/>
                </a:solidFill>
                <a:latin typeface="Aptos" panose="020B0004020202020204" pitchFamily="34" charset="0"/>
                <a:ea typeface="Helvetica Neue" panose="02000503000000020004" pitchFamily="2" charset="0"/>
                <a:cs typeface="Helvetica Neue" panose="02000503000000020004" pitchFamily="2" charset="0"/>
              </a:defRPr>
            </a:lvl1pPr>
          </a:lstStyle>
          <a:p>
            <a:endParaRPr lang="en-US"/>
          </a:p>
        </p:txBody>
      </p:sp>
      <p:cxnSp>
        <p:nvCxnSpPr>
          <p:cNvPr id="63" name="Straight Connector 62">
            <a:extLst>
              <a:ext uri="{FF2B5EF4-FFF2-40B4-BE49-F238E27FC236}">
                <a16:creationId xmlns:a16="http://schemas.microsoft.com/office/drawing/2014/main" id="{E625F117-0DEC-B65C-3767-D0D212C7DA11}"/>
              </a:ext>
            </a:extLst>
          </p:cNvPr>
          <p:cNvCxnSpPr>
            <a:cxnSpLocks/>
          </p:cNvCxnSpPr>
          <p:nvPr userDrawn="1"/>
        </p:nvCxnSpPr>
        <p:spPr>
          <a:xfrm>
            <a:off x="457200" y="1464338"/>
            <a:ext cx="112776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6924892"/>
      </p:ext>
    </p:extLst>
  </p:cSld>
  <p:clrMap bg1="lt1" tx1="dk1" bg2="lt2" tx2="dk2" accent1="accent1" accent2="accent2" accent3="accent3" accent4="accent4" accent5="accent5" accent6="accent6" hlink="hlink" folHlink="folHlink"/>
  <p:sldLayoutIdLst>
    <p:sldLayoutId id="2147483825" r:id="rId1"/>
    <p:sldLayoutId id="2147483831" r:id="rId2"/>
    <p:sldLayoutId id="2147483866" r:id="rId3"/>
    <p:sldLayoutId id="2147483867" r:id="rId4"/>
    <p:sldLayoutId id="2147483832" r:id="rId5"/>
    <p:sldLayoutId id="2147483872" r:id="rId6"/>
    <p:sldLayoutId id="2147483868" r:id="rId7"/>
    <p:sldLayoutId id="2147483869" r:id="rId8"/>
    <p:sldLayoutId id="2147483870" r:id="rId9"/>
    <p:sldLayoutId id="2147483871" r:id="rId10"/>
    <p:sldLayoutId id="2147483859" r:id="rId11"/>
    <p:sldLayoutId id="2147483855" r:id="rId12"/>
    <p:sldLayoutId id="2147483861" r:id="rId13"/>
    <p:sldLayoutId id="2147483862" r:id="rId14"/>
    <p:sldLayoutId id="2147483863" r:id="rId15"/>
    <p:sldLayoutId id="2147483865" r:id="rId16"/>
    <p:sldLayoutId id="2147483864" r:id="rId17"/>
    <p:sldLayoutId id="2147483827" r:id="rId18"/>
    <p:sldLayoutId id="2147483873" r:id="rId19"/>
    <p:sldLayoutId id="2147483874" r:id="rId20"/>
  </p:sldLayoutIdLst>
  <p:hf sldNum="0" hdr="0" ftr="0" dt="0"/>
  <p:txStyles>
    <p:titleStyle>
      <a:lvl1pPr algn="l" defTabSz="914400" rtl="0" eaLnBrk="1" latinLnBrk="0" hangingPunct="1">
        <a:lnSpc>
          <a:spcPct val="90000"/>
        </a:lnSpc>
        <a:spcBef>
          <a:spcPct val="0"/>
        </a:spcBef>
        <a:buNone/>
        <a:defRPr sz="3200" b="1" kern="1200" cap="none" baseline="0">
          <a:solidFill>
            <a:schemeClr val="tx1"/>
          </a:solidFill>
          <a:latin typeface="Aptos" panose="020B0004020202020204" pitchFamily="34" charset="0"/>
          <a:ea typeface="Helvetica Neue" panose="02000503000000020004" pitchFamily="2" charset="0"/>
          <a:cs typeface="Helvetica Neue" panose="02000503000000020004" pitchFamily="2" charset="0"/>
        </a:defRPr>
      </a:lvl1pPr>
    </p:titleStyle>
    <p:bodyStyle>
      <a:lvl1pPr marL="0" indent="0" algn="l" defTabSz="914400" rtl="0" eaLnBrk="1" latinLnBrk="0" hangingPunct="1">
        <a:lnSpc>
          <a:spcPct val="100000"/>
        </a:lnSpc>
        <a:spcBef>
          <a:spcPts val="600"/>
        </a:spcBef>
        <a:buFont typeface="Arial" panose="020B0604020202020204" pitchFamily="34" charset="0"/>
        <a:buNone/>
        <a:defRPr sz="24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1pPr>
      <a:lvl2pPr marL="182880" indent="-274320" algn="l" defTabSz="914400" rtl="0" eaLnBrk="1" latinLnBrk="0" hangingPunct="1">
        <a:lnSpc>
          <a:spcPct val="100000"/>
        </a:lnSpc>
        <a:spcBef>
          <a:spcPts val="600"/>
        </a:spcBef>
        <a:buClr>
          <a:schemeClr val="tx1"/>
        </a:buClr>
        <a:buFont typeface="Arial" panose="020B0604020202020204" pitchFamily="34" charset="0"/>
        <a:buChar char="•"/>
        <a:defRPr sz="24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2pPr>
      <a:lvl3pPr marL="548640" indent="-27432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3pPr>
      <a:lvl4pPr marL="822960" indent="-274320" algn="l" defTabSz="914400" rtl="0" eaLnBrk="1" latinLnBrk="0" hangingPunct="1">
        <a:lnSpc>
          <a:spcPct val="100000"/>
        </a:lnSpc>
        <a:spcBef>
          <a:spcPts val="600"/>
        </a:spcBef>
        <a:buFont typeface="Aptos Light" panose="020B0004020202020204" pitchFamily="34" charset="0"/>
        <a:buChar char="−"/>
        <a:defRPr sz="18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4pPr>
      <a:lvl5pPr marL="1097280" indent="-274320" algn="l" defTabSz="914400" rtl="0" eaLnBrk="1" latinLnBrk="0" hangingPunct="1">
        <a:lnSpc>
          <a:spcPct val="100000"/>
        </a:lnSpc>
        <a:spcBef>
          <a:spcPts val="600"/>
        </a:spcBef>
        <a:buClr>
          <a:schemeClr val="tx1"/>
        </a:buClr>
        <a:buFont typeface="Aptos Light" panose="020B0004020202020204" pitchFamily="34" charset="0"/>
        <a:buChar char="−"/>
        <a:defRPr sz="16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userDrawn="1">
          <p15:clr>
            <a:srgbClr val="F26B43"/>
          </p15:clr>
        </p15:guide>
        <p15:guide id="4" pos="7392" userDrawn="1">
          <p15:clr>
            <a:srgbClr val="F26B43"/>
          </p15:clr>
        </p15:guide>
        <p15:guide id="6" orient="horz" pos="3864" userDrawn="1">
          <p15:clr>
            <a:srgbClr val="F26B43"/>
          </p15:clr>
        </p15:guide>
        <p15:guide id="7" orient="horz" pos="264" userDrawn="1">
          <p15:clr>
            <a:srgbClr val="F26B43"/>
          </p15:clr>
        </p15:guide>
        <p15:guide id="8" orient="horz" pos="105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31.emf"/></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2.emf"/></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3.emf"/></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35.emf"/><Relationship Id="rId4" Type="http://schemas.openxmlformats.org/officeDocument/2006/relationships/image" Target="../media/image34.emf"/></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37.emf"/><Relationship Id="rId4" Type="http://schemas.openxmlformats.org/officeDocument/2006/relationships/image" Target="../media/image36.emf"/></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2.emf"/><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45.svg"/><Relationship Id="rId4" Type="http://schemas.openxmlformats.org/officeDocument/2006/relationships/diagramData" Target="../diagrams/data1.xml"/><Relationship Id="rId9"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5.emf"/></Relationships>
</file>

<file path=ppt/slides/_rels/slide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6.emf"/></Relationships>
</file>

<file path=ppt/slides/_rels/slide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7.emf"/></Relationships>
</file>

<file path=ppt/slides/_rels/slide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29.emf"/><Relationship Id="rId4" Type="http://schemas.openxmlformats.org/officeDocument/2006/relationships/image" Target="../media/image28.emf"/></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30.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A91C31-F845-9143-96D1-643ABA95F822}"/>
              </a:ext>
            </a:extLst>
          </p:cNvPr>
          <p:cNvSpPr>
            <a:spLocks noGrp="1"/>
          </p:cNvSpPr>
          <p:nvPr>
            <p:ph type="body" sz="quarter" idx="4294967295"/>
          </p:nvPr>
        </p:nvSpPr>
        <p:spPr>
          <a:xfrm>
            <a:off x="0" y="253497"/>
            <a:ext cx="9336024" cy="5687568"/>
          </a:xfrm>
        </p:spPr>
        <p:txBody>
          <a:bodyPr/>
          <a:lstStyle/>
          <a:p>
            <a:r>
              <a:rPr lang="en-US">
                <a:latin typeface="Aptos" panose="020B0004020202020204" pitchFamily="34" charset="0"/>
              </a:rPr>
              <a:t> </a:t>
            </a:r>
          </a:p>
        </p:txBody>
      </p:sp>
      <p:sp>
        <p:nvSpPr>
          <p:cNvPr id="3" name="Text Placeholder 2">
            <a:extLst>
              <a:ext uri="{FF2B5EF4-FFF2-40B4-BE49-F238E27FC236}">
                <a16:creationId xmlns:a16="http://schemas.microsoft.com/office/drawing/2014/main" id="{36858922-A6BE-D8CD-E144-18677905995A}"/>
              </a:ext>
            </a:extLst>
          </p:cNvPr>
          <p:cNvSpPr>
            <a:spLocks noGrp="1"/>
          </p:cNvSpPr>
          <p:nvPr>
            <p:ph type="body" sz="quarter" idx="10"/>
          </p:nvPr>
        </p:nvSpPr>
        <p:spPr>
          <a:xfrm>
            <a:off x="457200" y="1857652"/>
            <a:ext cx="5638800" cy="2481192"/>
          </a:xfrm>
        </p:spPr>
        <p:txBody>
          <a:bodyPr/>
          <a:lstStyle/>
          <a:p>
            <a:r>
              <a:rPr lang="en-GB" sz="4000" dirty="0"/>
              <a:t>Powering Ghana’s 24-hour economy through </a:t>
            </a:r>
            <a:r>
              <a:rPr lang="en-GB" sz="4000" dirty="0" err="1"/>
              <a:t>projectification</a:t>
            </a:r>
            <a:r>
              <a:rPr lang="en-GB" sz="4000" dirty="0"/>
              <a:t> of energy infrastructure needs </a:t>
            </a:r>
          </a:p>
        </p:txBody>
      </p:sp>
      <p:sp>
        <p:nvSpPr>
          <p:cNvPr id="4" name="Text Placeholder 3">
            <a:extLst>
              <a:ext uri="{FF2B5EF4-FFF2-40B4-BE49-F238E27FC236}">
                <a16:creationId xmlns:a16="http://schemas.microsoft.com/office/drawing/2014/main" id="{C7295FA9-6C17-D1EC-0009-0C4FA33818BD}"/>
              </a:ext>
            </a:extLst>
          </p:cNvPr>
          <p:cNvSpPr>
            <a:spLocks noGrp="1"/>
          </p:cNvSpPr>
          <p:nvPr>
            <p:ph type="body" sz="quarter" idx="11"/>
          </p:nvPr>
        </p:nvSpPr>
        <p:spPr>
          <a:xfrm>
            <a:off x="457200" y="4595319"/>
            <a:ext cx="6120245" cy="2154436"/>
          </a:xfrm>
        </p:spPr>
        <p:txBody>
          <a:bodyPr/>
          <a:lstStyle/>
          <a:p>
            <a:r>
              <a:rPr lang="en-GB" dirty="0"/>
              <a:t>Professor Martin Morgan Tuuli</a:t>
            </a:r>
          </a:p>
          <a:p>
            <a:r>
              <a:rPr lang="en-GB" dirty="0"/>
              <a:t>Professor of Operations and Project Management &amp; Director of Academic Staffing, </a:t>
            </a:r>
          </a:p>
          <a:p>
            <a:r>
              <a:rPr lang="en-GB" dirty="0"/>
              <a:t>Loughborough Business School, UK</a:t>
            </a:r>
          </a:p>
          <a:p>
            <a:endParaRPr lang="en-GB" dirty="0"/>
          </a:p>
          <a:p>
            <a:r>
              <a:rPr lang="en-GB" dirty="0"/>
              <a:t>PMI Global Accreditation </a:t>
            </a:r>
            <a:r>
              <a:rPr lang="en-GB" dirty="0" err="1"/>
              <a:t>Center</a:t>
            </a:r>
            <a:r>
              <a:rPr lang="en-GB" dirty="0"/>
              <a:t> (GAC) Board Director</a:t>
            </a:r>
          </a:p>
        </p:txBody>
      </p:sp>
      <p:sp>
        <p:nvSpPr>
          <p:cNvPr id="5" name="Text Placeholder 4">
            <a:extLst>
              <a:ext uri="{FF2B5EF4-FFF2-40B4-BE49-F238E27FC236}">
                <a16:creationId xmlns:a16="http://schemas.microsoft.com/office/drawing/2014/main" id="{623AE32B-8BEF-129B-944B-93C35DA9A7E0}"/>
              </a:ext>
            </a:extLst>
          </p:cNvPr>
          <p:cNvSpPr>
            <a:spLocks noGrp="1"/>
          </p:cNvSpPr>
          <p:nvPr>
            <p:ph type="body" sz="quarter" idx="12"/>
          </p:nvPr>
        </p:nvSpPr>
        <p:spPr/>
        <p:txBody>
          <a:bodyPr/>
          <a:lstStyle/>
          <a:p>
            <a:r>
              <a:rPr lang="en-US"/>
              <a:t>July 2024</a:t>
            </a:r>
          </a:p>
        </p:txBody>
      </p:sp>
      <p:sp>
        <p:nvSpPr>
          <p:cNvPr id="8" name="TextBox 7">
            <a:extLst>
              <a:ext uri="{FF2B5EF4-FFF2-40B4-BE49-F238E27FC236}">
                <a16:creationId xmlns:a16="http://schemas.microsoft.com/office/drawing/2014/main" id="{C992CCE5-C0B0-3585-79DD-6AE7BBE1F451}"/>
              </a:ext>
            </a:extLst>
          </p:cNvPr>
          <p:cNvSpPr txBox="1"/>
          <p:nvPr/>
        </p:nvSpPr>
        <p:spPr>
          <a:xfrm>
            <a:off x="8917663" y="190123"/>
            <a:ext cx="0" cy="0"/>
          </a:xfrm>
          <a:prstGeom prst="rect">
            <a:avLst/>
          </a:prstGeom>
          <a:noFill/>
        </p:spPr>
        <p:txBody>
          <a:bodyPr wrap="none" lIns="0" tIns="0" rIns="0" bIns="0" rtlCol="0">
            <a:noAutofit/>
          </a:bodyPr>
          <a:lstStyle/>
          <a:p>
            <a:pPr algn="l"/>
            <a:endParaRPr lang="en-US" sz="1600" err="1">
              <a:solidFill>
                <a:schemeClr val="tx2"/>
              </a:solidFill>
              <a:latin typeface="Aptos" panose="020B0004020202020204" pitchFamily="34" charset="0"/>
              <a:ea typeface="Helvetica Neue" panose="02000503000000020004" pitchFamily="2" charset="0"/>
              <a:cs typeface="Helvetica Neue" panose="02000503000000020004" pitchFamily="2" charset="0"/>
            </a:endParaRPr>
          </a:p>
        </p:txBody>
      </p:sp>
      <p:pic>
        <p:nvPicPr>
          <p:cNvPr id="6" name="Picture 5">
            <a:extLst>
              <a:ext uri="{FF2B5EF4-FFF2-40B4-BE49-F238E27FC236}">
                <a16:creationId xmlns:a16="http://schemas.microsoft.com/office/drawing/2014/main" id="{869665BC-ECE4-0539-8067-EE9C9677C00C}"/>
              </a:ext>
            </a:extLst>
          </p:cNvPr>
          <p:cNvPicPr>
            <a:picLocks noChangeAspect="1"/>
          </p:cNvPicPr>
          <p:nvPr/>
        </p:nvPicPr>
        <p:blipFill>
          <a:blip r:embed="rId3"/>
          <a:stretch>
            <a:fillRect/>
          </a:stretch>
        </p:blipFill>
        <p:spPr>
          <a:xfrm>
            <a:off x="9000568" y="3189522"/>
            <a:ext cx="1534288" cy="987714"/>
          </a:xfrm>
          <a:prstGeom prst="rect">
            <a:avLst/>
          </a:prstGeom>
        </p:spPr>
      </p:pic>
      <p:pic>
        <p:nvPicPr>
          <p:cNvPr id="1026" name="Picture 2" descr="Loughborough University Archives - TASS">
            <a:extLst>
              <a:ext uri="{FF2B5EF4-FFF2-40B4-BE49-F238E27FC236}">
                <a16:creationId xmlns:a16="http://schemas.microsoft.com/office/drawing/2014/main" id="{20BE1868-6BEF-C9F7-C0F3-998F5B0245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2759" y="1474581"/>
            <a:ext cx="3880929" cy="987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69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C3B8F-7C14-3EA9-9D24-D88882DE55EF}"/>
            </a:ext>
          </a:extLst>
        </p:cNvPr>
        <p:cNvGrpSpPr/>
        <p:nvPr/>
      </p:nvGrpSpPr>
      <p:grpSpPr>
        <a:xfrm>
          <a:off x="0" y="0"/>
          <a:ext cx="0" cy="0"/>
          <a:chOff x="0" y="0"/>
          <a:chExt cx="0" cy="0"/>
        </a:xfrm>
      </p:grpSpPr>
      <p:sp>
        <p:nvSpPr>
          <p:cNvPr id="28" name="Title 27">
            <a:extLst>
              <a:ext uri="{FF2B5EF4-FFF2-40B4-BE49-F238E27FC236}">
                <a16:creationId xmlns:a16="http://schemas.microsoft.com/office/drawing/2014/main" id="{14080738-E78C-A828-B5B2-D5709505BEC1}"/>
              </a:ext>
            </a:extLst>
          </p:cNvPr>
          <p:cNvSpPr>
            <a:spLocks noGrp="1"/>
          </p:cNvSpPr>
          <p:nvPr>
            <p:ph type="title"/>
          </p:nvPr>
        </p:nvSpPr>
        <p:spPr>
          <a:xfrm>
            <a:off x="457200" y="425722"/>
            <a:ext cx="11277600" cy="443198"/>
          </a:xfrm>
        </p:spPr>
        <p:txBody>
          <a:bodyPr/>
          <a:lstStyle/>
          <a:p>
            <a:r>
              <a:rPr lang="en-US" dirty="0"/>
              <a:t>Energy Infrastructure Needs of 24-Hour Economy</a:t>
            </a:r>
            <a:endParaRPr lang="en-GB" dirty="0"/>
          </a:p>
        </p:txBody>
      </p:sp>
      <p:pic>
        <p:nvPicPr>
          <p:cNvPr id="4" name="Picture 3">
            <a:extLst>
              <a:ext uri="{FF2B5EF4-FFF2-40B4-BE49-F238E27FC236}">
                <a16:creationId xmlns:a16="http://schemas.microsoft.com/office/drawing/2014/main" id="{597EE10F-0434-B50B-305C-55C39D874724}"/>
              </a:ext>
            </a:extLst>
          </p:cNvPr>
          <p:cNvPicPr>
            <a:picLocks noChangeAspect="1"/>
          </p:cNvPicPr>
          <p:nvPr/>
        </p:nvPicPr>
        <p:blipFill>
          <a:blip r:embed="rId3"/>
          <a:stretch>
            <a:fillRect/>
          </a:stretch>
        </p:blipFill>
        <p:spPr>
          <a:xfrm>
            <a:off x="10128247" y="58374"/>
            <a:ext cx="1962153" cy="1181296"/>
          </a:xfrm>
          <a:prstGeom prst="rect">
            <a:avLst/>
          </a:prstGeom>
        </p:spPr>
      </p:pic>
      <p:pic>
        <p:nvPicPr>
          <p:cNvPr id="7" name="Picture 6">
            <a:extLst>
              <a:ext uri="{FF2B5EF4-FFF2-40B4-BE49-F238E27FC236}">
                <a16:creationId xmlns:a16="http://schemas.microsoft.com/office/drawing/2014/main" id="{305DE487-9275-B184-208A-0A493697B1B3}"/>
              </a:ext>
            </a:extLst>
          </p:cNvPr>
          <p:cNvPicPr>
            <a:picLocks noChangeAspect="1"/>
          </p:cNvPicPr>
          <p:nvPr/>
        </p:nvPicPr>
        <p:blipFill>
          <a:blip r:embed="rId4"/>
          <a:stretch>
            <a:fillRect/>
          </a:stretch>
        </p:blipFill>
        <p:spPr>
          <a:xfrm>
            <a:off x="1995055" y="931892"/>
            <a:ext cx="6474079" cy="5926107"/>
          </a:xfrm>
          <a:prstGeom prst="rect">
            <a:avLst/>
          </a:prstGeom>
        </p:spPr>
      </p:pic>
      <p:sp>
        <p:nvSpPr>
          <p:cNvPr id="10" name="Footer Placeholder 2">
            <a:extLst>
              <a:ext uri="{FF2B5EF4-FFF2-40B4-BE49-F238E27FC236}">
                <a16:creationId xmlns:a16="http://schemas.microsoft.com/office/drawing/2014/main" id="{9F3D7B5B-3250-206E-3C28-7E96190A9AE9}"/>
              </a:ext>
            </a:extLst>
          </p:cNvPr>
          <p:cNvSpPr>
            <a:spLocks noGrp="1"/>
          </p:cNvSpPr>
          <p:nvPr>
            <p:ph type="ftr" sz="quarter" idx="11"/>
          </p:nvPr>
        </p:nvSpPr>
        <p:spPr>
          <a:xfrm>
            <a:off x="8541328" y="3106882"/>
            <a:ext cx="3193472" cy="1483410"/>
          </a:xfrm>
        </p:spPr>
        <p:txBody>
          <a:bodyPr/>
          <a:lstStyle/>
          <a:p>
            <a:r>
              <a:rPr lang="en-GB" sz="2400" dirty="0">
                <a:latin typeface="Arial" panose="020B0604020202020204" pitchFamily="34" charset="0"/>
                <a:cs typeface="Arial" panose="020B0604020202020204" pitchFamily="34" charset="0"/>
              </a:rPr>
              <a:t>24-hour Economy and Accelerated Export Development Program (2025)</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94372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25880-268A-F600-8615-DAA8E8809BA7}"/>
            </a:ext>
          </a:extLst>
        </p:cNvPr>
        <p:cNvGrpSpPr/>
        <p:nvPr/>
      </p:nvGrpSpPr>
      <p:grpSpPr>
        <a:xfrm>
          <a:off x="0" y="0"/>
          <a:ext cx="0" cy="0"/>
          <a:chOff x="0" y="0"/>
          <a:chExt cx="0" cy="0"/>
        </a:xfrm>
      </p:grpSpPr>
      <p:sp>
        <p:nvSpPr>
          <p:cNvPr id="28" name="Title 27">
            <a:extLst>
              <a:ext uri="{FF2B5EF4-FFF2-40B4-BE49-F238E27FC236}">
                <a16:creationId xmlns:a16="http://schemas.microsoft.com/office/drawing/2014/main" id="{D3DFDA1E-D114-ED8E-3691-B90C08E6AFC5}"/>
              </a:ext>
            </a:extLst>
          </p:cNvPr>
          <p:cNvSpPr>
            <a:spLocks noGrp="1"/>
          </p:cNvSpPr>
          <p:nvPr>
            <p:ph type="title"/>
          </p:nvPr>
        </p:nvSpPr>
        <p:spPr>
          <a:xfrm>
            <a:off x="457200" y="425722"/>
            <a:ext cx="11277600" cy="443198"/>
          </a:xfrm>
        </p:spPr>
        <p:txBody>
          <a:bodyPr/>
          <a:lstStyle/>
          <a:p>
            <a:r>
              <a:rPr lang="en-US" dirty="0"/>
              <a:t>Energy Infrastructure Needs of 24-Hour Economy</a:t>
            </a:r>
            <a:endParaRPr lang="en-GB" dirty="0"/>
          </a:p>
        </p:txBody>
      </p:sp>
      <p:pic>
        <p:nvPicPr>
          <p:cNvPr id="4" name="Picture 3">
            <a:extLst>
              <a:ext uri="{FF2B5EF4-FFF2-40B4-BE49-F238E27FC236}">
                <a16:creationId xmlns:a16="http://schemas.microsoft.com/office/drawing/2014/main" id="{D251E9C5-E285-7FA7-FD41-F1E8C0D815C6}"/>
              </a:ext>
            </a:extLst>
          </p:cNvPr>
          <p:cNvPicPr>
            <a:picLocks noChangeAspect="1"/>
          </p:cNvPicPr>
          <p:nvPr/>
        </p:nvPicPr>
        <p:blipFill>
          <a:blip r:embed="rId3"/>
          <a:stretch>
            <a:fillRect/>
          </a:stretch>
        </p:blipFill>
        <p:spPr>
          <a:xfrm>
            <a:off x="10128247" y="58374"/>
            <a:ext cx="1962153" cy="1181296"/>
          </a:xfrm>
          <a:prstGeom prst="rect">
            <a:avLst/>
          </a:prstGeom>
        </p:spPr>
      </p:pic>
      <p:pic>
        <p:nvPicPr>
          <p:cNvPr id="2" name="Picture 1">
            <a:extLst>
              <a:ext uri="{FF2B5EF4-FFF2-40B4-BE49-F238E27FC236}">
                <a16:creationId xmlns:a16="http://schemas.microsoft.com/office/drawing/2014/main" id="{61F3DFA4-B775-D7EB-5B95-A8AFB08C45D4}"/>
              </a:ext>
            </a:extLst>
          </p:cNvPr>
          <p:cNvPicPr>
            <a:picLocks noChangeAspect="1"/>
          </p:cNvPicPr>
          <p:nvPr/>
        </p:nvPicPr>
        <p:blipFill>
          <a:blip r:embed="rId4"/>
          <a:stretch>
            <a:fillRect/>
          </a:stretch>
        </p:blipFill>
        <p:spPr>
          <a:xfrm>
            <a:off x="259773" y="1481281"/>
            <a:ext cx="7945582" cy="5263099"/>
          </a:xfrm>
          <a:prstGeom prst="rect">
            <a:avLst/>
          </a:prstGeom>
        </p:spPr>
      </p:pic>
      <p:sp>
        <p:nvSpPr>
          <p:cNvPr id="3" name="Footer Placeholder 2">
            <a:extLst>
              <a:ext uri="{FF2B5EF4-FFF2-40B4-BE49-F238E27FC236}">
                <a16:creationId xmlns:a16="http://schemas.microsoft.com/office/drawing/2014/main" id="{0C33FE81-3363-3142-F898-B76D08692430}"/>
              </a:ext>
            </a:extLst>
          </p:cNvPr>
          <p:cNvSpPr>
            <a:spLocks noGrp="1"/>
          </p:cNvSpPr>
          <p:nvPr>
            <p:ph type="ftr" sz="quarter" idx="11"/>
          </p:nvPr>
        </p:nvSpPr>
        <p:spPr>
          <a:xfrm>
            <a:off x="8541328" y="3740728"/>
            <a:ext cx="3006444" cy="849564"/>
          </a:xfrm>
        </p:spPr>
        <p:txBody>
          <a:bodyPr/>
          <a:lstStyle/>
          <a:p>
            <a:r>
              <a:rPr lang="en-US" sz="2400" dirty="0">
                <a:latin typeface="Arial" panose="020B0604020202020204" pitchFamily="34" charset="0"/>
                <a:cs typeface="Arial" panose="020B0604020202020204" pitchFamily="34" charset="0"/>
              </a:rPr>
              <a:t>2025 National Energy Statistical Bulletin</a:t>
            </a:r>
          </a:p>
        </p:txBody>
      </p:sp>
      <p:sp>
        <p:nvSpPr>
          <p:cNvPr id="6" name="Text Placeholder 4">
            <a:extLst>
              <a:ext uri="{FF2B5EF4-FFF2-40B4-BE49-F238E27FC236}">
                <a16:creationId xmlns:a16="http://schemas.microsoft.com/office/drawing/2014/main" id="{213E5C17-540E-A6AF-1264-5F561D3120DC}"/>
              </a:ext>
            </a:extLst>
          </p:cNvPr>
          <p:cNvSpPr>
            <a:spLocks noGrp="1"/>
          </p:cNvSpPr>
          <p:nvPr>
            <p:ph type="body" sz="quarter" idx="12"/>
          </p:nvPr>
        </p:nvSpPr>
        <p:spPr>
          <a:xfrm>
            <a:off x="457200" y="931893"/>
            <a:ext cx="11277608" cy="307777"/>
          </a:xfrm>
        </p:spPr>
        <p:txBody>
          <a:bodyPr/>
          <a:lstStyle/>
          <a:p>
            <a:r>
              <a:rPr lang="en-US" dirty="0"/>
              <a:t>Current Energy Supply</a:t>
            </a:r>
          </a:p>
        </p:txBody>
      </p:sp>
    </p:spTree>
    <p:extLst>
      <p:ext uri="{BB962C8B-B14F-4D97-AF65-F5344CB8AC3E}">
        <p14:creationId xmlns:p14="http://schemas.microsoft.com/office/powerpoint/2010/main" val="37738164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39392-9438-BBEF-F07C-22AA26E99DD4}"/>
            </a:ext>
          </a:extLst>
        </p:cNvPr>
        <p:cNvGrpSpPr/>
        <p:nvPr/>
      </p:nvGrpSpPr>
      <p:grpSpPr>
        <a:xfrm>
          <a:off x="0" y="0"/>
          <a:ext cx="0" cy="0"/>
          <a:chOff x="0" y="0"/>
          <a:chExt cx="0" cy="0"/>
        </a:xfrm>
      </p:grpSpPr>
      <p:sp>
        <p:nvSpPr>
          <p:cNvPr id="28" name="Title 27">
            <a:extLst>
              <a:ext uri="{FF2B5EF4-FFF2-40B4-BE49-F238E27FC236}">
                <a16:creationId xmlns:a16="http://schemas.microsoft.com/office/drawing/2014/main" id="{B4BD658A-DFBF-FDC8-5894-17BCCDBCB810}"/>
              </a:ext>
            </a:extLst>
          </p:cNvPr>
          <p:cNvSpPr>
            <a:spLocks noGrp="1"/>
          </p:cNvSpPr>
          <p:nvPr>
            <p:ph type="title"/>
          </p:nvPr>
        </p:nvSpPr>
        <p:spPr>
          <a:xfrm>
            <a:off x="457200" y="425722"/>
            <a:ext cx="11277600" cy="443198"/>
          </a:xfrm>
        </p:spPr>
        <p:txBody>
          <a:bodyPr/>
          <a:lstStyle/>
          <a:p>
            <a:r>
              <a:rPr lang="en-US" dirty="0"/>
              <a:t>Energy Infrastructure Needs of 24-Hour Economy</a:t>
            </a:r>
            <a:endParaRPr lang="en-GB" dirty="0"/>
          </a:p>
        </p:txBody>
      </p:sp>
      <p:pic>
        <p:nvPicPr>
          <p:cNvPr id="4" name="Picture 3">
            <a:extLst>
              <a:ext uri="{FF2B5EF4-FFF2-40B4-BE49-F238E27FC236}">
                <a16:creationId xmlns:a16="http://schemas.microsoft.com/office/drawing/2014/main" id="{333A5BAC-438F-01EB-ED66-E67006724390}"/>
              </a:ext>
            </a:extLst>
          </p:cNvPr>
          <p:cNvPicPr>
            <a:picLocks noChangeAspect="1"/>
          </p:cNvPicPr>
          <p:nvPr/>
        </p:nvPicPr>
        <p:blipFill>
          <a:blip r:embed="rId3"/>
          <a:stretch>
            <a:fillRect/>
          </a:stretch>
        </p:blipFill>
        <p:spPr>
          <a:xfrm>
            <a:off x="10128247" y="58374"/>
            <a:ext cx="1962153" cy="1181296"/>
          </a:xfrm>
          <a:prstGeom prst="rect">
            <a:avLst/>
          </a:prstGeom>
        </p:spPr>
      </p:pic>
      <p:sp>
        <p:nvSpPr>
          <p:cNvPr id="3" name="Footer Placeholder 2">
            <a:extLst>
              <a:ext uri="{FF2B5EF4-FFF2-40B4-BE49-F238E27FC236}">
                <a16:creationId xmlns:a16="http://schemas.microsoft.com/office/drawing/2014/main" id="{7C335AD8-2524-4D56-AB66-4484AB43B436}"/>
              </a:ext>
            </a:extLst>
          </p:cNvPr>
          <p:cNvSpPr>
            <a:spLocks noGrp="1"/>
          </p:cNvSpPr>
          <p:nvPr>
            <p:ph type="ftr" sz="quarter" idx="11"/>
          </p:nvPr>
        </p:nvSpPr>
        <p:spPr>
          <a:xfrm>
            <a:off x="8541328" y="3740728"/>
            <a:ext cx="3006444" cy="849564"/>
          </a:xfrm>
        </p:spPr>
        <p:txBody>
          <a:bodyPr/>
          <a:lstStyle/>
          <a:p>
            <a:r>
              <a:rPr lang="en-US" sz="2400" dirty="0">
                <a:latin typeface="Arial" panose="020B0604020202020204" pitchFamily="34" charset="0"/>
                <a:cs typeface="Arial" panose="020B0604020202020204" pitchFamily="34" charset="0"/>
              </a:rPr>
              <a:t>2025 National Energy Statistical Bulletin</a:t>
            </a:r>
          </a:p>
        </p:txBody>
      </p:sp>
      <p:pic>
        <p:nvPicPr>
          <p:cNvPr id="5" name="Picture 4">
            <a:extLst>
              <a:ext uri="{FF2B5EF4-FFF2-40B4-BE49-F238E27FC236}">
                <a16:creationId xmlns:a16="http://schemas.microsoft.com/office/drawing/2014/main" id="{B53F3069-DE6E-5D74-20DF-B53C92E68222}"/>
              </a:ext>
            </a:extLst>
          </p:cNvPr>
          <p:cNvPicPr>
            <a:picLocks noChangeAspect="1"/>
          </p:cNvPicPr>
          <p:nvPr/>
        </p:nvPicPr>
        <p:blipFill>
          <a:blip r:embed="rId4"/>
          <a:stretch>
            <a:fillRect/>
          </a:stretch>
        </p:blipFill>
        <p:spPr>
          <a:xfrm>
            <a:off x="139700" y="1371599"/>
            <a:ext cx="8401628" cy="5481659"/>
          </a:xfrm>
          <a:prstGeom prst="rect">
            <a:avLst/>
          </a:prstGeom>
        </p:spPr>
      </p:pic>
      <p:sp>
        <p:nvSpPr>
          <p:cNvPr id="6" name="Text Placeholder 4">
            <a:extLst>
              <a:ext uri="{FF2B5EF4-FFF2-40B4-BE49-F238E27FC236}">
                <a16:creationId xmlns:a16="http://schemas.microsoft.com/office/drawing/2014/main" id="{F14C9E20-658B-0F99-E269-65F54D0988FE}"/>
              </a:ext>
            </a:extLst>
          </p:cNvPr>
          <p:cNvSpPr>
            <a:spLocks noGrp="1"/>
          </p:cNvSpPr>
          <p:nvPr>
            <p:ph type="body" sz="quarter" idx="12"/>
          </p:nvPr>
        </p:nvSpPr>
        <p:spPr>
          <a:xfrm>
            <a:off x="457200" y="931893"/>
            <a:ext cx="11277608" cy="307777"/>
          </a:xfrm>
        </p:spPr>
        <p:txBody>
          <a:bodyPr/>
          <a:lstStyle/>
          <a:p>
            <a:r>
              <a:rPr lang="en-US" dirty="0"/>
              <a:t>Current Energy Consumed by Sectors</a:t>
            </a:r>
          </a:p>
        </p:txBody>
      </p:sp>
    </p:spTree>
    <p:extLst>
      <p:ext uri="{BB962C8B-B14F-4D97-AF65-F5344CB8AC3E}">
        <p14:creationId xmlns:p14="http://schemas.microsoft.com/office/powerpoint/2010/main" val="23257153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47012-649F-8D7E-A9BE-AC65F76AE85A}"/>
            </a:ext>
          </a:extLst>
        </p:cNvPr>
        <p:cNvGrpSpPr/>
        <p:nvPr/>
      </p:nvGrpSpPr>
      <p:grpSpPr>
        <a:xfrm>
          <a:off x="0" y="0"/>
          <a:ext cx="0" cy="0"/>
          <a:chOff x="0" y="0"/>
          <a:chExt cx="0" cy="0"/>
        </a:xfrm>
      </p:grpSpPr>
      <p:sp>
        <p:nvSpPr>
          <p:cNvPr id="28" name="Title 27">
            <a:extLst>
              <a:ext uri="{FF2B5EF4-FFF2-40B4-BE49-F238E27FC236}">
                <a16:creationId xmlns:a16="http://schemas.microsoft.com/office/drawing/2014/main" id="{2B867940-54FB-D317-3857-7D7EBC4D7F7A}"/>
              </a:ext>
            </a:extLst>
          </p:cNvPr>
          <p:cNvSpPr>
            <a:spLocks noGrp="1"/>
          </p:cNvSpPr>
          <p:nvPr>
            <p:ph type="title"/>
          </p:nvPr>
        </p:nvSpPr>
        <p:spPr>
          <a:xfrm>
            <a:off x="457200" y="425722"/>
            <a:ext cx="11277600" cy="443198"/>
          </a:xfrm>
        </p:spPr>
        <p:txBody>
          <a:bodyPr/>
          <a:lstStyle/>
          <a:p>
            <a:r>
              <a:rPr lang="en-US" dirty="0"/>
              <a:t>Energy Infrastructure Needs of 24-Hour Economy</a:t>
            </a:r>
            <a:endParaRPr lang="en-GB" dirty="0"/>
          </a:p>
        </p:txBody>
      </p:sp>
      <p:pic>
        <p:nvPicPr>
          <p:cNvPr id="4" name="Picture 3">
            <a:extLst>
              <a:ext uri="{FF2B5EF4-FFF2-40B4-BE49-F238E27FC236}">
                <a16:creationId xmlns:a16="http://schemas.microsoft.com/office/drawing/2014/main" id="{FB61E9FE-6631-9CBC-FF8B-53682AC12F8F}"/>
              </a:ext>
            </a:extLst>
          </p:cNvPr>
          <p:cNvPicPr>
            <a:picLocks noChangeAspect="1"/>
          </p:cNvPicPr>
          <p:nvPr/>
        </p:nvPicPr>
        <p:blipFill>
          <a:blip r:embed="rId3"/>
          <a:stretch>
            <a:fillRect/>
          </a:stretch>
        </p:blipFill>
        <p:spPr>
          <a:xfrm>
            <a:off x="10128247" y="58374"/>
            <a:ext cx="1962153" cy="1181296"/>
          </a:xfrm>
          <a:prstGeom prst="rect">
            <a:avLst/>
          </a:prstGeom>
        </p:spPr>
      </p:pic>
      <p:pic>
        <p:nvPicPr>
          <p:cNvPr id="2" name="Picture 1">
            <a:extLst>
              <a:ext uri="{FF2B5EF4-FFF2-40B4-BE49-F238E27FC236}">
                <a16:creationId xmlns:a16="http://schemas.microsoft.com/office/drawing/2014/main" id="{E41A57A9-AA08-110F-C1C1-6A086FBE718F}"/>
              </a:ext>
            </a:extLst>
          </p:cNvPr>
          <p:cNvPicPr>
            <a:picLocks noChangeAspect="1"/>
          </p:cNvPicPr>
          <p:nvPr/>
        </p:nvPicPr>
        <p:blipFill>
          <a:blip r:embed="rId4"/>
          <a:stretch>
            <a:fillRect/>
          </a:stretch>
        </p:blipFill>
        <p:spPr>
          <a:xfrm>
            <a:off x="177800" y="1473199"/>
            <a:ext cx="5703455" cy="5312065"/>
          </a:xfrm>
          <a:prstGeom prst="rect">
            <a:avLst/>
          </a:prstGeom>
        </p:spPr>
      </p:pic>
      <p:pic>
        <p:nvPicPr>
          <p:cNvPr id="6" name="Picture 5">
            <a:extLst>
              <a:ext uri="{FF2B5EF4-FFF2-40B4-BE49-F238E27FC236}">
                <a16:creationId xmlns:a16="http://schemas.microsoft.com/office/drawing/2014/main" id="{6B20BF38-1D63-264F-82EA-4DA65CDA0F62}"/>
              </a:ext>
            </a:extLst>
          </p:cNvPr>
          <p:cNvPicPr>
            <a:picLocks noChangeAspect="1"/>
          </p:cNvPicPr>
          <p:nvPr/>
        </p:nvPicPr>
        <p:blipFill>
          <a:blip r:embed="rId5"/>
          <a:stretch>
            <a:fillRect/>
          </a:stretch>
        </p:blipFill>
        <p:spPr>
          <a:xfrm>
            <a:off x="5777345" y="1473199"/>
            <a:ext cx="6109855" cy="5384801"/>
          </a:xfrm>
          <a:prstGeom prst="rect">
            <a:avLst/>
          </a:prstGeom>
        </p:spPr>
      </p:pic>
      <p:sp>
        <p:nvSpPr>
          <p:cNvPr id="3" name="Footer Placeholder 2">
            <a:extLst>
              <a:ext uri="{FF2B5EF4-FFF2-40B4-BE49-F238E27FC236}">
                <a16:creationId xmlns:a16="http://schemas.microsoft.com/office/drawing/2014/main" id="{D3F1B3CF-9E18-FFF9-0759-EB79774628A6}"/>
              </a:ext>
            </a:extLst>
          </p:cNvPr>
          <p:cNvSpPr>
            <a:spLocks noGrp="1"/>
          </p:cNvSpPr>
          <p:nvPr>
            <p:ph type="ftr" sz="quarter" idx="11"/>
          </p:nvPr>
        </p:nvSpPr>
        <p:spPr>
          <a:xfrm>
            <a:off x="6930736" y="2410690"/>
            <a:ext cx="3906982" cy="270164"/>
          </a:xfrm>
        </p:spPr>
        <p:txBody>
          <a:bodyPr/>
          <a:lstStyle/>
          <a:p>
            <a:r>
              <a:rPr lang="en-US" sz="1600" dirty="0">
                <a:latin typeface="Arial" panose="020B0604020202020204" pitchFamily="34" charset="0"/>
                <a:cs typeface="Arial" panose="020B0604020202020204" pitchFamily="34" charset="0"/>
              </a:rPr>
              <a:t>2025 National Energy Statistical Bulletin</a:t>
            </a:r>
          </a:p>
        </p:txBody>
      </p:sp>
      <p:sp>
        <p:nvSpPr>
          <p:cNvPr id="7" name="Text Placeholder 4">
            <a:extLst>
              <a:ext uri="{FF2B5EF4-FFF2-40B4-BE49-F238E27FC236}">
                <a16:creationId xmlns:a16="http://schemas.microsoft.com/office/drawing/2014/main" id="{34147E03-3B65-DBFE-DF47-7F1F6AC7AB08}"/>
              </a:ext>
            </a:extLst>
          </p:cNvPr>
          <p:cNvSpPr>
            <a:spLocks noGrp="1"/>
          </p:cNvSpPr>
          <p:nvPr>
            <p:ph type="body" sz="quarter" idx="12"/>
          </p:nvPr>
        </p:nvSpPr>
        <p:spPr>
          <a:xfrm>
            <a:off x="457200" y="931893"/>
            <a:ext cx="11277608" cy="307777"/>
          </a:xfrm>
        </p:spPr>
        <p:txBody>
          <a:bodyPr/>
          <a:lstStyle/>
          <a:p>
            <a:r>
              <a:rPr lang="en-US" dirty="0"/>
              <a:t>Current Installed Electricity Generating Capacity and Actual Generation</a:t>
            </a:r>
          </a:p>
        </p:txBody>
      </p:sp>
      <p:sp>
        <p:nvSpPr>
          <p:cNvPr id="8" name="Footer Placeholder 2">
            <a:extLst>
              <a:ext uri="{FF2B5EF4-FFF2-40B4-BE49-F238E27FC236}">
                <a16:creationId xmlns:a16="http://schemas.microsoft.com/office/drawing/2014/main" id="{4FA42878-067E-B0CF-27A8-37FBDBBF3243}"/>
              </a:ext>
            </a:extLst>
          </p:cNvPr>
          <p:cNvSpPr txBox="1">
            <a:spLocks/>
          </p:cNvSpPr>
          <p:nvPr/>
        </p:nvSpPr>
        <p:spPr>
          <a:xfrm>
            <a:off x="931718" y="2113189"/>
            <a:ext cx="3906982" cy="270164"/>
          </a:xfrm>
          <a:prstGeom prst="rect">
            <a:avLst/>
          </a:prstGeom>
        </p:spPr>
        <p:txBody>
          <a:bodyPr vert="horz" lIns="0" tIns="0" rIns="0" bIns="0" rtlCol="0" anchor="b"/>
          <a:lstStyle>
            <a:defPPr>
              <a:defRPr lang="en-US"/>
            </a:defPPr>
            <a:lvl1pPr marL="0" algn="l" defTabSz="457200" rtl="0" eaLnBrk="1" latinLnBrk="0" hangingPunct="1">
              <a:defRPr sz="10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a:latin typeface="Arial" panose="020B0604020202020204" pitchFamily="34" charset="0"/>
                <a:cs typeface="Arial" panose="020B0604020202020204" pitchFamily="34" charset="0"/>
              </a:rPr>
              <a:t>2025 National Energy Statistical Bulletin</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63151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F9162-B02D-612D-F6C8-6A0B77F74A13}"/>
            </a:ext>
          </a:extLst>
        </p:cNvPr>
        <p:cNvGrpSpPr/>
        <p:nvPr/>
      </p:nvGrpSpPr>
      <p:grpSpPr>
        <a:xfrm>
          <a:off x="0" y="0"/>
          <a:ext cx="0" cy="0"/>
          <a:chOff x="0" y="0"/>
          <a:chExt cx="0" cy="0"/>
        </a:xfrm>
      </p:grpSpPr>
      <p:sp>
        <p:nvSpPr>
          <p:cNvPr id="28" name="Title 27">
            <a:extLst>
              <a:ext uri="{FF2B5EF4-FFF2-40B4-BE49-F238E27FC236}">
                <a16:creationId xmlns:a16="http://schemas.microsoft.com/office/drawing/2014/main" id="{EB023D06-D24B-F84B-13C1-50442413D240}"/>
              </a:ext>
            </a:extLst>
          </p:cNvPr>
          <p:cNvSpPr>
            <a:spLocks noGrp="1"/>
          </p:cNvSpPr>
          <p:nvPr>
            <p:ph type="title"/>
          </p:nvPr>
        </p:nvSpPr>
        <p:spPr>
          <a:xfrm>
            <a:off x="457200" y="425722"/>
            <a:ext cx="11277600" cy="443198"/>
          </a:xfrm>
        </p:spPr>
        <p:txBody>
          <a:bodyPr/>
          <a:lstStyle/>
          <a:p>
            <a:r>
              <a:rPr lang="en-US" dirty="0"/>
              <a:t>Energy Infrastructure Needs of 24-Hour Economy</a:t>
            </a:r>
            <a:endParaRPr lang="en-GB" dirty="0"/>
          </a:p>
        </p:txBody>
      </p:sp>
      <p:pic>
        <p:nvPicPr>
          <p:cNvPr id="4" name="Picture 3">
            <a:extLst>
              <a:ext uri="{FF2B5EF4-FFF2-40B4-BE49-F238E27FC236}">
                <a16:creationId xmlns:a16="http://schemas.microsoft.com/office/drawing/2014/main" id="{0F1F5E4B-2ADA-1329-DE0F-104F60A7DC5E}"/>
              </a:ext>
            </a:extLst>
          </p:cNvPr>
          <p:cNvPicPr>
            <a:picLocks noChangeAspect="1"/>
          </p:cNvPicPr>
          <p:nvPr/>
        </p:nvPicPr>
        <p:blipFill>
          <a:blip r:embed="rId3"/>
          <a:stretch>
            <a:fillRect/>
          </a:stretch>
        </p:blipFill>
        <p:spPr>
          <a:xfrm>
            <a:off x="10128247" y="58374"/>
            <a:ext cx="1962153" cy="1181296"/>
          </a:xfrm>
          <a:prstGeom prst="rect">
            <a:avLst/>
          </a:prstGeom>
        </p:spPr>
      </p:pic>
      <p:sp>
        <p:nvSpPr>
          <p:cNvPr id="7" name="Text Placeholder 4">
            <a:extLst>
              <a:ext uri="{FF2B5EF4-FFF2-40B4-BE49-F238E27FC236}">
                <a16:creationId xmlns:a16="http://schemas.microsoft.com/office/drawing/2014/main" id="{667C74B0-8920-DE92-26FC-DB51BDE56001}"/>
              </a:ext>
            </a:extLst>
          </p:cNvPr>
          <p:cNvSpPr>
            <a:spLocks noGrp="1"/>
          </p:cNvSpPr>
          <p:nvPr>
            <p:ph type="body" sz="quarter" idx="12"/>
          </p:nvPr>
        </p:nvSpPr>
        <p:spPr>
          <a:xfrm>
            <a:off x="457200" y="931893"/>
            <a:ext cx="11277608" cy="307777"/>
          </a:xfrm>
        </p:spPr>
        <p:txBody>
          <a:bodyPr/>
          <a:lstStyle/>
          <a:p>
            <a:r>
              <a:rPr lang="en-US" dirty="0"/>
              <a:t>Current Electricity Consumption by Sector</a:t>
            </a:r>
          </a:p>
        </p:txBody>
      </p:sp>
      <p:sp>
        <p:nvSpPr>
          <p:cNvPr id="8" name="Footer Placeholder 2">
            <a:extLst>
              <a:ext uri="{FF2B5EF4-FFF2-40B4-BE49-F238E27FC236}">
                <a16:creationId xmlns:a16="http://schemas.microsoft.com/office/drawing/2014/main" id="{54D2C1A8-33A1-79F1-E883-91287C5F5B49}"/>
              </a:ext>
            </a:extLst>
          </p:cNvPr>
          <p:cNvSpPr txBox="1">
            <a:spLocks/>
          </p:cNvSpPr>
          <p:nvPr/>
        </p:nvSpPr>
        <p:spPr>
          <a:xfrm>
            <a:off x="6823363" y="6162114"/>
            <a:ext cx="3906982" cy="270164"/>
          </a:xfrm>
          <a:prstGeom prst="rect">
            <a:avLst/>
          </a:prstGeom>
        </p:spPr>
        <p:txBody>
          <a:bodyPr vert="horz" lIns="0" tIns="0" rIns="0" bIns="0" rtlCol="0" anchor="b"/>
          <a:lstStyle>
            <a:defPPr>
              <a:defRPr lang="en-US"/>
            </a:defPPr>
            <a:lvl1pPr marL="0" algn="l" defTabSz="457200" rtl="0" eaLnBrk="1" latinLnBrk="0" hangingPunct="1">
              <a:defRPr sz="10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latin typeface="Arial" panose="020B0604020202020204" pitchFamily="34" charset="0"/>
                <a:cs typeface="Arial" panose="020B0604020202020204" pitchFamily="34" charset="0"/>
              </a:rPr>
              <a:t>2025 National Energy Statistical Bulletin</a:t>
            </a:r>
          </a:p>
        </p:txBody>
      </p:sp>
      <p:pic>
        <p:nvPicPr>
          <p:cNvPr id="5" name="Picture 4">
            <a:extLst>
              <a:ext uri="{FF2B5EF4-FFF2-40B4-BE49-F238E27FC236}">
                <a16:creationId xmlns:a16="http://schemas.microsoft.com/office/drawing/2014/main" id="{CA477CCB-11CB-42A9-56A8-99BEB4725403}"/>
              </a:ext>
            </a:extLst>
          </p:cNvPr>
          <p:cNvPicPr>
            <a:picLocks noChangeAspect="1"/>
          </p:cNvPicPr>
          <p:nvPr/>
        </p:nvPicPr>
        <p:blipFill>
          <a:blip r:embed="rId4"/>
          <a:stretch>
            <a:fillRect/>
          </a:stretch>
        </p:blipFill>
        <p:spPr>
          <a:xfrm>
            <a:off x="6022396" y="1390882"/>
            <a:ext cx="6169604" cy="4771232"/>
          </a:xfrm>
          <a:prstGeom prst="rect">
            <a:avLst/>
          </a:prstGeom>
        </p:spPr>
      </p:pic>
      <p:pic>
        <p:nvPicPr>
          <p:cNvPr id="9" name="Picture 8">
            <a:extLst>
              <a:ext uri="{FF2B5EF4-FFF2-40B4-BE49-F238E27FC236}">
                <a16:creationId xmlns:a16="http://schemas.microsoft.com/office/drawing/2014/main" id="{402D7CA5-B6B0-099D-D279-4834524E5DBC}"/>
              </a:ext>
            </a:extLst>
          </p:cNvPr>
          <p:cNvPicPr>
            <a:picLocks noChangeAspect="1"/>
          </p:cNvPicPr>
          <p:nvPr/>
        </p:nvPicPr>
        <p:blipFill>
          <a:blip r:embed="rId5"/>
          <a:stretch>
            <a:fillRect/>
          </a:stretch>
        </p:blipFill>
        <p:spPr>
          <a:xfrm>
            <a:off x="0" y="1390882"/>
            <a:ext cx="6096000" cy="5467118"/>
          </a:xfrm>
          <a:prstGeom prst="rect">
            <a:avLst/>
          </a:prstGeom>
        </p:spPr>
      </p:pic>
    </p:spTree>
    <p:extLst>
      <p:ext uri="{BB962C8B-B14F-4D97-AF65-F5344CB8AC3E}">
        <p14:creationId xmlns:p14="http://schemas.microsoft.com/office/powerpoint/2010/main" val="24158655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D11A2-A2C7-3D1D-80F0-8080D369DE46}"/>
            </a:ext>
          </a:extLst>
        </p:cNvPr>
        <p:cNvGrpSpPr/>
        <p:nvPr/>
      </p:nvGrpSpPr>
      <p:grpSpPr>
        <a:xfrm>
          <a:off x="0" y="0"/>
          <a:ext cx="0" cy="0"/>
          <a:chOff x="0" y="0"/>
          <a:chExt cx="0" cy="0"/>
        </a:xfrm>
      </p:grpSpPr>
      <p:sp>
        <p:nvSpPr>
          <p:cNvPr id="87" name="Text Placeholder 86">
            <a:extLst>
              <a:ext uri="{FF2B5EF4-FFF2-40B4-BE49-F238E27FC236}">
                <a16:creationId xmlns:a16="http://schemas.microsoft.com/office/drawing/2014/main" id="{1F468D65-C06E-4F06-962D-914F73F883DD}"/>
              </a:ext>
            </a:extLst>
          </p:cNvPr>
          <p:cNvSpPr>
            <a:spLocks noGrp="1"/>
          </p:cNvSpPr>
          <p:nvPr>
            <p:ph type="body" sz="quarter" idx="12"/>
          </p:nvPr>
        </p:nvSpPr>
        <p:spPr>
          <a:xfrm>
            <a:off x="457200" y="931893"/>
            <a:ext cx="11277608" cy="307777"/>
          </a:xfrm>
        </p:spPr>
        <p:txBody>
          <a:bodyPr/>
          <a:lstStyle/>
          <a:p>
            <a:r>
              <a:rPr lang="en-US" dirty="0"/>
              <a:t>Additional Energy Demand and Supply From 24-Hour Economy</a:t>
            </a:r>
          </a:p>
        </p:txBody>
      </p:sp>
      <p:sp>
        <p:nvSpPr>
          <p:cNvPr id="28" name="Title 27">
            <a:extLst>
              <a:ext uri="{FF2B5EF4-FFF2-40B4-BE49-F238E27FC236}">
                <a16:creationId xmlns:a16="http://schemas.microsoft.com/office/drawing/2014/main" id="{F9853BE4-788A-3191-81BB-608B75669687}"/>
              </a:ext>
            </a:extLst>
          </p:cNvPr>
          <p:cNvSpPr>
            <a:spLocks noGrp="1"/>
          </p:cNvSpPr>
          <p:nvPr>
            <p:ph type="title"/>
          </p:nvPr>
        </p:nvSpPr>
        <p:spPr>
          <a:xfrm>
            <a:off x="457200" y="425722"/>
            <a:ext cx="11277600" cy="443198"/>
          </a:xfrm>
        </p:spPr>
        <p:txBody>
          <a:bodyPr/>
          <a:lstStyle/>
          <a:p>
            <a:r>
              <a:rPr lang="en-US" dirty="0"/>
              <a:t>Energy Infrastructure Needs of 24-Hour Economy</a:t>
            </a:r>
            <a:endParaRPr lang="en-GB" dirty="0"/>
          </a:p>
        </p:txBody>
      </p:sp>
      <p:pic>
        <p:nvPicPr>
          <p:cNvPr id="4" name="Picture 3">
            <a:extLst>
              <a:ext uri="{FF2B5EF4-FFF2-40B4-BE49-F238E27FC236}">
                <a16:creationId xmlns:a16="http://schemas.microsoft.com/office/drawing/2014/main" id="{18E4E008-3882-A679-8882-1D4BF942D8E8}"/>
              </a:ext>
            </a:extLst>
          </p:cNvPr>
          <p:cNvPicPr>
            <a:picLocks noChangeAspect="1"/>
          </p:cNvPicPr>
          <p:nvPr/>
        </p:nvPicPr>
        <p:blipFill>
          <a:blip r:embed="rId3"/>
          <a:stretch>
            <a:fillRect/>
          </a:stretch>
        </p:blipFill>
        <p:spPr>
          <a:xfrm>
            <a:off x="10128247" y="58374"/>
            <a:ext cx="1962153" cy="1181296"/>
          </a:xfrm>
          <a:prstGeom prst="rect">
            <a:avLst/>
          </a:prstGeom>
        </p:spPr>
      </p:pic>
      <p:graphicFrame>
        <p:nvGraphicFramePr>
          <p:cNvPr id="5" name="Content Placeholder 2">
            <a:extLst>
              <a:ext uri="{FF2B5EF4-FFF2-40B4-BE49-F238E27FC236}">
                <a16:creationId xmlns:a16="http://schemas.microsoft.com/office/drawing/2014/main" id="{0EAC9BB2-E66B-D84A-A97A-8B605B22F0BF}"/>
              </a:ext>
            </a:extLst>
          </p:cNvPr>
          <p:cNvGraphicFramePr>
            <a:graphicFrameLocks/>
          </p:cNvGraphicFramePr>
          <p:nvPr>
            <p:extLst>
              <p:ext uri="{D42A27DB-BD31-4B8C-83A1-F6EECF244321}">
                <p14:modId xmlns:p14="http://schemas.microsoft.com/office/powerpoint/2010/main" val="2544996216"/>
              </p:ext>
            </p:extLst>
          </p:nvPr>
        </p:nvGraphicFramePr>
        <p:xfrm>
          <a:off x="688703" y="1742439"/>
          <a:ext cx="9625383" cy="34226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shp51" descr="User network">
            <a:extLst>
              <a:ext uri="{FF2B5EF4-FFF2-40B4-BE49-F238E27FC236}">
                <a16:creationId xmlns:a16="http://schemas.microsoft.com/office/drawing/2014/main" id="{A2CAF902-FCF1-9715-E6A4-07E0C1D805A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27904" y="2614440"/>
            <a:ext cx="516155" cy="516155"/>
          </a:xfrm>
          <a:prstGeom prst="rect">
            <a:avLst/>
          </a:prstGeom>
        </p:spPr>
      </p:pic>
    </p:spTree>
    <p:extLst>
      <p:ext uri="{BB962C8B-B14F-4D97-AF65-F5344CB8AC3E}">
        <p14:creationId xmlns:p14="http://schemas.microsoft.com/office/powerpoint/2010/main" val="28802538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B936-4A7A-BEE6-C87E-B07D0B84D24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A60E55-078D-FAC3-E52D-C69098A3F963}"/>
              </a:ext>
            </a:extLst>
          </p:cNvPr>
          <p:cNvSpPr>
            <a:spLocks noGrp="1"/>
          </p:cNvSpPr>
          <p:nvPr>
            <p:ph sz="quarter" idx="10"/>
          </p:nvPr>
        </p:nvSpPr>
        <p:spPr>
          <a:xfrm>
            <a:off x="10392" y="1676402"/>
            <a:ext cx="6754090" cy="3962400"/>
          </a:xfrm>
        </p:spPr>
        <p:txBody>
          <a:bodyPr vert="horz" lIns="0" tIns="0" rIns="0" bIns="0" rtlCol="0" anchor="t">
            <a:noAutofit/>
          </a:bodyPr>
          <a:lstStyle/>
          <a:p>
            <a:pPr marL="342900" indent="-342900">
              <a:buFont typeface="Arial" panose="020B0604020202020204" pitchFamily="34" charset="0"/>
              <a:buChar char="•"/>
            </a:pPr>
            <a:r>
              <a:rPr lang="en-US" b="1" dirty="0">
                <a:latin typeface="Arial" panose="020B0604020202020204" pitchFamily="34" charset="0"/>
                <a:cs typeface="Arial" panose="020B0604020202020204" pitchFamily="34" charset="0"/>
              </a:rPr>
              <a:t>GROW24 (</a:t>
            </a:r>
            <a:r>
              <a:rPr lang="en-GB" b="1" dirty="0" err="1">
                <a:latin typeface="Arial" panose="020B0604020202020204" pitchFamily="34" charset="0"/>
                <a:cs typeface="Arial" panose="020B0604020202020204" pitchFamily="34" charset="0"/>
              </a:rPr>
              <a:t>Agbleduwo</a:t>
            </a:r>
            <a:r>
              <a:rPr lang="en-GB" b="1" dirty="0">
                <a:latin typeface="Arial" panose="020B0604020202020204" pitchFamily="34" charset="0"/>
                <a:cs typeface="Arial" panose="020B0604020202020204" pitchFamily="34" charset="0"/>
              </a:rPr>
              <a:t> agroecological parks)</a:t>
            </a:r>
            <a:endParaRPr lang="en-US" dirty="0">
              <a:latin typeface="Arial" panose="020B0604020202020204" pitchFamily="34" charset="0"/>
              <a:cs typeface="Arial" panose="020B0604020202020204" pitchFamily="34" charset="0"/>
            </a:endParaRPr>
          </a:p>
          <a:p>
            <a:pPr marL="525780" lvl="1" indent="-342900"/>
            <a:r>
              <a:rPr lang="en-US" dirty="0">
                <a:latin typeface="Arial" panose="020B0604020202020204" pitchFamily="34" charset="0"/>
                <a:cs typeface="Arial" panose="020B0604020202020204" pitchFamily="34" charset="0"/>
              </a:rPr>
              <a:t>200 mega watts</a:t>
            </a:r>
          </a:p>
          <a:p>
            <a:pPr lvl="1" indent="0">
              <a:buNone/>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b="1" dirty="0">
                <a:latin typeface="Arial" panose="020B0604020202020204" pitchFamily="34" charset="0"/>
                <a:cs typeface="Arial" panose="020B0604020202020204" pitchFamily="34" charset="0"/>
              </a:rPr>
              <a:t>MAKE24 (</a:t>
            </a:r>
            <a:r>
              <a:rPr lang="en-GB" b="1" dirty="0" err="1">
                <a:latin typeface="Arial" panose="020B0604020202020204" pitchFamily="34" charset="0"/>
                <a:cs typeface="Arial" panose="020B0604020202020204" pitchFamily="34" charset="0"/>
              </a:rPr>
              <a:t>Wumbei</a:t>
            </a:r>
            <a:r>
              <a:rPr lang="en-GB" b="1" dirty="0">
                <a:latin typeface="Arial" panose="020B0604020202020204" pitchFamily="34" charset="0"/>
                <a:cs typeface="Arial" panose="020B0604020202020204" pitchFamily="34" charset="0"/>
              </a:rPr>
              <a:t> Industrial Parks)</a:t>
            </a:r>
            <a:endParaRPr lang="en-US" dirty="0">
              <a:latin typeface="Arial" panose="020B0604020202020204" pitchFamily="34" charset="0"/>
              <a:cs typeface="Arial" panose="020B0604020202020204" pitchFamily="34" charset="0"/>
            </a:endParaRPr>
          </a:p>
          <a:p>
            <a:pPr marL="525780" lvl="1" indent="-342900"/>
            <a:r>
              <a:rPr lang="en-US" dirty="0">
                <a:latin typeface="Arial" panose="020B0604020202020204" pitchFamily="34" charset="0"/>
                <a:cs typeface="Arial" panose="020B0604020202020204" pitchFamily="34" charset="0"/>
              </a:rPr>
              <a:t>1,000 mega watts</a:t>
            </a:r>
          </a:p>
        </p:txBody>
      </p:sp>
      <p:sp>
        <p:nvSpPr>
          <p:cNvPr id="87" name="Text Placeholder 86">
            <a:extLst>
              <a:ext uri="{FF2B5EF4-FFF2-40B4-BE49-F238E27FC236}">
                <a16:creationId xmlns:a16="http://schemas.microsoft.com/office/drawing/2014/main" id="{E356B8C7-7BE9-61E8-B11E-FADA6F0EF146}"/>
              </a:ext>
            </a:extLst>
          </p:cNvPr>
          <p:cNvSpPr>
            <a:spLocks noGrp="1"/>
          </p:cNvSpPr>
          <p:nvPr>
            <p:ph type="body" sz="quarter" idx="12"/>
          </p:nvPr>
        </p:nvSpPr>
        <p:spPr>
          <a:xfrm>
            <a:off x="457200" y="931893"/>
            <a:ext cx="11277608" cy="307777"/>
          </a:xfrm>
        </p:spPr>
        <p:txBody>
          <a:bodyPr/>
          <a:lstStyle/>
          <a:p>
            <a:r>
              <a:rPr lang="en-US" dirty="0"/>
              <a:t>Additional Energy Demand and Supply From 24-Hour Economy</a:t>
            </a:r>
          </a:p>
        </p:txBody>
      </p:sp>
      <p:sp>
        <p:nvSpPr>
          <p:cNvPr id="28" name="Title 27">
            <a:extLst>
              <a:ext uri="{FF2B5EF4-FFF2-40B4-BE49-F238E27FC236}">
                <a16:creationId xmlns:a16="http://schemas.microsoft.com/office/drawing/2014/main" id="{F8F60BF5-C237-2A38-564A-AB66685839D6}"/>
              </a:ext>
            </a:extLst>
          </p:cNvPr>
          <p:cNvSpPr>
            <a:spLocks noGrp="1"/>
          </p:cNvSpPr>
          <p:nvPr>
            <p:ph type="title"/>
          </p:nvPr>
        </p:nvSpPr>
        <p:spPr>
          <a:xfrm>
            <a:off x="457200" y="425722"/>
            <a:ext cx="11277600" cy="443198"/>
          </a:xfrm>
        </p:spPr>
        <p:txBody>
          <a:bodyPr/>
          <a:lstStyle/>
          <a:p>
            <a:r>
              <a:rPr lang="en-US" dirty="0"/>
              <a:t>Energy Infrastructure Needs of 24-Hour Economy</a:t>
            </a:r>
            <a:endParaRPr lang="en-GB" dirty="0"/>
          </a:p>
        </p:txBody>
      </p:sp>
      <p:pic>
        <p:nvPicPr>
          <p:cNvPr id="4" name="Picture 3">
            <a:extLst>
              <a:ext uri="{FF2B5EF4-FFF2-40B4-BE49-F238E27FC236}">
                <a16:creationId xmlns:a16="http://schemas.microsoft.com/office/drawing/2014/main" id="{018EFFB2-D736-63E4-9F2E-09F6F7EE5CBD}"/>
              </a:ext>
            </a:extLst>
          </p:cNvPr>
          <p:cNvPicPr>
            <a:picLocks noChangeAspect="1"/>
          </p:cNvPicPr>
          <p:nvPr/>
        </p:nvPicPr>
        <p:blipFill>
          <a:blip r:embed="rId3"/>
          <a:stretch>
            <a:fillRect/>
          </a:stretch>
        </p:blipFill>
        <p:spPr>
          <a:xfrm>
            <a:off x="10128247" y="58374"/>
            <a:ext cx="1962153" cy="1181296"/>
          </a:xfrm>
          <a:prstGeom prst="rect">
            <a:avLst/>
          </a:prstGeom>
        </p:spPr>
      </p:pic>
      <p:sp>
        <p:nvSpPr>
          <p:cNvPr id="5" name="Footer Placeholder 2">
            <a:extLst>
              <a:ext uri="{FF2B5EF4-FFF2-40B4-BE49-F238E27FC236}">
                <a16:creationId xmlns:a16="http://schemas.microsoft.com/office/drawing/2014/main" id="{84D47FC5-8FDA-59C5-DC8F-B1D75D03FD1C}"/>
              </a:ext>
            </a:extLst>
          </p:cNvPr>
          <p:cNvSpPr txBox="1">
            <a:spLocks/>
          </p:cNvSpPr>
          <p:nvPr/>
        </p:nvSpPr>
        <p:spPr>
          <a:xfrm>
            <a:off x="155864" y="6219887"/>
            <a:ext cx="10297391" cy="424782"/>
          </a:xfrm>
          <a:prstGeom prst="rect">
            <a:avLst/>
          </a:prstGeom>
        </p:spPr>
        <p:txBody>
          <a:bodyPr vert="horz" lIns="0" tIns="0" rIns="0" bIns="0" rtlCol="0" anchor="b"/>
          <a:lstStyle>
            <a:defPPr>
              <a:defRPr lang="en-US"/>
            </a:defPPr>
            <a:lvl1pPr marL="0" algn="l" defTabSz="457200" rtl="0" eaLnBrk="1" latinLnBrk="0" hangingPunct="1">
              <a:defRPr sz="10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800" dirty="0">
                <a:latin typeface="Arial" panose="020B0604020202020204" pitchFamily="34" charset="0"/>
                <a:cs typeface="Arial" panose="020B0604020202020204" pitchFamily="34" charset="0"/>
              </a:rPr>
              <a:t>24-hour Economy and Accelerated Export Development Program (2025)</a:t>
            </a:r>
            <a:endParaRPr lang="en-US" sz="1800" dirty="0">
              <a:latin typeface="Arial" panose="020B0604020202020204" pitchFamily="34" charset="0"/>
              <a:cs typeface="Arial" panose="020B0604020202020204" pitchFamily="34" charset="0"/>
            </a:endParaRPr>
          </a:p>
        </p:txBody>
      </p:sp>
      <p:sp>
        <p:nvSpPr>
          <p:cNvPr id="6" name="Content Placeholder 1">
            <a:extLst>
              <a:ext uri="{FF2B5EF4-FFF2-40B4-BE49-F238E27FC236}">
                <a16:creationId xmlns:a16="http://schemas.microsoft.com/office/drawing/2014/main" id="{31C654EF-FEDE-B84A-1715-634CC188D8B8}"/>
              </a:ext>
            </a:extLst>
          </p:cNvPr>
          <p:cNvSpPr txBox="1">
            <a:spLocks/>
          </p:cNvSpPr>
          <p:nvPr/>
        </p:nvSpPr>
        <p:spPr>
          <a:xfrm>
            <a:off x="6764482" y="1676402"/>
            <a:ext cx="5427518" cy="3962400"/>
          </a:xfrm>
          <a:prstGeom prst="rect">
            <a:avLst/>
          </a:prstGeom>
        </p:spPr>
        <p:txBody>
          <a:bodyPr vert="horz" lIns="0" tIns="0" rIns="0" bIns="0" rtlCol="0" anchor="t">
            <a:noAutofit/>
          </a:bodyPr>
          <a:lstStyle>
            <a:lvl1pPr marL="0" indent="0" algn="l" defTabSz="914400" rtl="0" eaLnBrk="1" latinLnBrk="0" hangingPunct="1">
              <a:lnSpc>
                <a:spcPct val="100000"/>
              </a:lnSpc>
              <a:spcBef>
                <a:spcPts val="600"/>
              </a:spcBef>
              <a:buFont typeface="Arial" panose="020B0604020202020204" pitchFamily="34" charset="0"/>
              <a:buNone/>
              <a:defRPr sz="24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1pPr>
            <a:lvl2pPr marL="182880" indent="-274320" algn="l" defTabSz="914400" rtl="0" eaLnBrk="1" latinLnBrk="0" hangingPunct="1">
              <a:lnSpc>
                <a:spcPct val="100000"/>
              </a:lnSpc>
              <a:spcBef>
                <a:spcPts val="600"/>
              </a:spcBef>
              <a:buClr>
                <a:schemeClr val="tx1"/>
              </a:buClr>
              <a:buFont typeface="Arial" panose="020B0604020202020204" pitchFamily="34" charset="0"/>
              <a:buChar char="•"/>
              <a:defRPr sz="24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2pPr>
            <a:lvl3pPr marL="548640" indent="-27432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3pPr>
            <a:lvl4pPr marL="822960" indent="-274320" algn="l" defTabSz="914400" rtl="0" eaLnBrk="1" latinLnBrk="0" hangingPunct="1">
              <a:lnSpc>
                <a:spcPct val="100000"/>
              </a:lnSpc>
              <a:spcBef>
                <a:spcPts val="600"/>
              </a:spcBef>
              <a:buFont typeface="Aptos Light" panose="020B0004020202020204" pitchFamily="34" charset="0"/>
              <a:buChar char="−"/>
              <a:defRPr sz="18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4pPr>
            <a:lvl5pPr marL="1097280" indent="-274320" algn="l" defTabSz="914400" rtl="0" eaLnBrk="1" latinLnBrk="0" hangingPunct="1">
              <a:lnSpc>
                <a:spcPct val="100000"/>
              </a:lnSpc>
              <a:spcBef>
                <a:spcPts val="600"/>
              </a:spcBef>
              <a:buClr>
                <a:schemeClr val="tx1"/>
              </a:buClr>
              <a:buFont typeface="Aptos Light" panose="020B0004020202020204" pitchFamily="34" charset="0"/>
              <a:buChar char="−"/>
              <a:defRPr sz="16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b="1" dirty="0">
                <a:latin typeface="Arial" panose="020B0604020202020204" pitchFamily="34" charset="0"/>
                <a:cs typeface="Arial" panose="020B0604020202020204" pitchFamily="34" charset="0"/>
              </a:rPr>
              <a:t>Energy Sources and Strategies</a:t>
            </a:r>
          </a:p>
          <a:p>
            <a:pPr marL="525780" lvl="1" indent="-342900"/>
            <a:r>
              <a:rPr lang="en-US" dirty="0">
                <a:latin typeface="Arial" panose="020B0604020202020204" pitchFamily="34" charset="0"/>
                <a:cs typeface="Arial" panose="020B0604020202020204" pitchFamily="34" charset="0"/>
              </a:rPr>
              <a:t>Combination of solar, biogas &amp; waste to energy, gas microturbines and national grid</a:t>
            </a:r>
          </a:p>
          <a:p>
            <a:pPr marL="525780" lvl="1" indent="-342900"/>
            <a:r>
              <a:rPr lang="en-US" dirty="0">
                <a:latin typeface="Arial" panose="020B0604020202020204" pitchFamily="34" charset="0"/>
                <a:cs typeface="Arial" panose="020B0604020202020204" pitchFamily="34" charset="0"/>
              </a:rPr>
              <a:t>Energy storage, energy-efficient practices and use of low consumption equipment</a:t>
            </a:r>
          </a:p>
        </p:txBody>
      </p:sp>
    </p:spTree>
    <p:extLst>
      <p:ext uri="{BB962C8B-B14F-4D97-AF65-F5344CB8AC3E}">
        <p14:creationId xmlns:p14="http://schemas.microsoft.com/office/powerpoint/2010/main" val="42398818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D7102-D405-62C5-A2C9-97BBB1AC006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B75474-D13B-F9CB-8CAD-DC0C9D0AD071}"/>
              </a:ext>
            </a:extLst>
          </p:cNvPr>
          <p:cNvSpPr>
            <a:spLocks noGrp="1"/>
          </p:cNvSpPr>
          <p:nvPr>
            <p:ph sz="quarter" idx="10"/>
          </p:nvPr>
        </p:nvSpPr>
        <p:spPr>
          <a:xfrm>
            <a:off x="457200" y="1676402"/>
            <a:ext cx="5091545" cy="3962400"/>
          </a:xfrm>
        </p:spPr>
        <p:txBody>
          <a:bodyPr vert="horz" lIns="0" tIns="0" rIns="0" bIns="0" rtlCol="0" anchor="t">
            <a:noAutofit/>
          </a:bodyPr>
          <a:lstStyle/>
          <a:p>
            <a:pPr marL="342900" indent="-342900">
              <a:buFont typeface="Arial" panose="020B0604020202020204" pitchFamily="34" charset="0"/>
              <a:buChar char="•"/>
            </a:pPr>
            <a:r>
              <a:rPr lang="en-GB" b="1" dirty="0"/>
              <a:t>Business as Usual (BAU) scenario</a:t>
            </a:r>
          </a:p>
          <a:p>
            <a:pPr marL="525780" lvl="1" indent="-342900"/>
            <a:r>
              <a:rPr lang="en-GB" dirty="0"/>
              <a:t>Demand will peak at 6,150 MW by 2030, with an average annual increase of 405 MW </a:t>
            </a:r>
          </a:p>
          <a:p>
            <a:pPr marL="525780" lvl="1" indent="-342900"/>
            <a:r>
              <a:rPr lang="en-GB" dirty="0"/>
              <a:t>Based on this projection, Ghana will exhaust its dependable capacity by 2027 and its installed capacity by 2028. </a:t>
            </a:r>
          </a:p>
        </p:txBody>
      </p:sp>
      <p:sp>
        <p:nvSpPr>
          <p:cNvPr id="3" name="Footer Placeholder 2">
            <a:extLst>
              <a:ext uri="{FF2B5EF4-FFF2-40B4-BE49-F238E27FC236}">
                <a16:creationId xmlns:a16="http://schemas.microsoft.com/office/drawing/2014/main" id="{79D94390-5D32-1194-0E2E-82607D15BD8A}"/>
              </a:ext>
            </a:extLst>
          </p:cNvPr>
          <p:cNvSpPr>
            <a:spLocks noGrp="1"/>
          </p:cNvSpPr>
          <p:nvPr>
            <p:ph type="ftr" sz="quarter" idx="11"/>
          </p:nvPr>
        </p:nvSpPr>
        <p:spPr>
          <a:xfrm>
            <a:off x="457200" y="5548745"/>
            <a:ext cx="4468091" cy="579401"/>
          </a:xfrm>
        </p:spPr>
        <p:txBody>
          <a:bodyPr/>
          <a:lstStyle/>
          <a:p>
            <a:r>
              <a:rPr lang="en-US" sz="1600" dirty="0">
                <a:latin typeface="Arial" panose="020B0604020202020204" pitchFamily="34" charset="0"/>
                <a:cs typeface="Arial" panose="020B0604020202020204" pitchFamily="34" charset="0"/>
              </a:rPr>
              <a:t>Based on analysis by </a:t>
            </a:r>
            <a:r>
              <a:rPr lang="en-GB" sz="1600" dirty="0" err="1">
                <a:latin typeface="Arial" panose="020B0604020202020204" pitchFamily="34" charset="0"/>
                <a:cs typeface="Arial" panose="020B0604020202020204" pitchFamily="34" charset="0"/>
              </a:rPr>
              <a:t>Center</a:t>
            </a:r>
            <a:r>
              <a:rPr lang="en-GB" sz="1600" dirty="0">
                <a:latin typeface="Arial" panose="020B0604020202020204" pitchFamily="34" charset="0"/>
                <a:cs typeface="Arial" panose="020B0604020202020204" pitchFamily="34" charset="0"/>
              </a:rPr>
              <a:t> for Environmental Management and Sustainable Energy (CEMSE)</a:t>
            </a:r>
            <a:endParaRPr lang="en-US" sz="1600" dirty="0">
              <a:latin typeface="Arial" panose="020B0604020202020204" pitchFamily="34" charset="0"/>
              <a:cs typeface="Arial" panose="020B0604020202020204" pitchFamily="34" charset="0"/>
            </a:endParaRPr>
          </a:p>
        </p:txBody>
      </p:sp>
      <p:sp>
        <p:nvSpPr>
          <p:cNvPr id="87" name="Text Placeholder 86">
            <a:extLst>
              <a:ext uri="{FF2B5EF4-FFF2-40B4-BE49-F238E27FC236}">
                <a16:creationId xmlns:a16="http://schemas.microsoft.com/office/drawing/2014/main" id="{F9B5EEB8-3F77-69F8-82FD-B234B5595D74}"/>
              </a:ext>
            </a:extLst>
          </p:cNvPr>
          <p:cNvSpPr>
            <a:spLocks noGrp="1"/>
          </p:cNvSpPr>
          <p:nvPr>
            <p:ph type="body" sz="quarter" idx="12"/>
          </p:nvPr>
        </p:nvSpPr>
        <p:spPr>
          <a:xfrm>
            <a:off x="457200" y="931893"/>
            <a:ext cx="11277608" cy="307777"/>
          </a:xfrm>
        </p:spPr>
        <p:txBody>
          <a:bodyPr/>
          <a:lstStyle/>
          <a:p>
            <a:r>
              <a:rPr lang="en-US" dirty="0"/>
              <a:t>Additional Energy Demand and Supply From 24-Hour Economy</a:t>
            </a:r>
          </a:p>
        </p:txBody>
      </p:sp>
      <p:sp>
        <p:nvSpPr>
          <p:cNvPr id="28" name="Title 27">
            <a:extLst>
              <a:ext uri="{FF2B5EF4-FFF2-40B4-BE49-F238E27FC236}">
                <a16:creationId xmlns:a16="http://schemas.microsoft.com/office/drawing/2014/main" id="{0A9A3A41-C024-C2BE-470F-63BD1964FB60}"/>
              </a:ext>
            </a:extLst>
          </p:cNvPr>
          <p:cNvSpPr>
            <a:spLocks noGrp="1"/>
          </p:cNvSpPr>
          <p:nvPr>
            <p:ph type="title"/>
          </p:nvPr>
        </p:nvSpPr>
        <p:spPr>
          <a:xfrm>
            <a:off x="457200" y="425722"/>
            <a:ext cx="11277600" cy="443198"/>
          </a:xfrm>
        </p:spPr>
        <p:txBody>
          <a:bodyPr/>
          <a:lstStyle/>
          <a:p>
            <a:r>
              <a:rPr lang="en-US" dirty="0"/>
              <a:t>Energy Infrastructure Needs of 24-Hour Economy</a:t>
            </a:r>
            <a:endParaRPr lang="en-GB" dirty="0"/>
          </a:p>
        </p:txBody>
      </p:sp>
      <p:pic>
        <p:nvPicPr>
          <p:cNvPr id="4" name="Picture 3">
            <a:extLst>
              <a:ext uri="{FF2B5EF4-FFF2-40B4-BE49-F238E27FC236}">
                <a16:creationId xmlns:a16="http://schemas.microsoft.com/office/drawing/2014/main" id="{BE91C001-EEA9-2205-DFD6-76ED706BA3F4}"/>
              </a:ext>
            </a:extLst>
          </p:cNvPr>
          <p:cNvPicPr>
            <a:picLocks noChangeAspect="1"/>
          </p:cNvPicPr>
          <p:nvPr/>
        </p:nvPicPr>
        <p:blipFill>
          <a:blip r:embed="rId3"/>
          <a:stretch>
            <a:fillRect/>
          </a:stretch>
        </p:blipFill>
        <p:spPr>
          <a:xfrm>
            <a:off x="10128247" y="58374"/>
            <a:ext cx="1962153" cy="1181296"/>
          </a:xfrm>
          <a:prstGeom prst="rect">
            <a:avLst/>
          </a:prstGeom>
        </p:spPr>
      </p:pic>
      <p:sp>
        <p:nvSpPr>
          <p:cNvPr id="5" name="Content Placeholder 1">
            <a:extLst>
              <a:ext uri="{FF2B5EF4-FFF2-40B4-BE49-F238E27FC236}">
                <a16:creationId xmlns:a16="http://schemas.microsoft.com/office/drawing/2014/main" id="{18E0B0F0-40CF-630C-1F2E-86A4191B0279}"/>
              </a:ext>
            </a:extLst>
          </p:cNvPr>
          <p:cNvSpPr txBox="1">
            <a:spLocks/>
          </p:cNvSpPr>
          <p:nvPr/>
        </p:nvSpPr>
        <p:spPr>
          <a:xfrm>
            <a:off x="6017778" y="1676402"/>
            <a:ext cx="6072622" cy="4360716"/>
          </a:xfrm>
          <a:prstGeom prst="rect">
            <a:avLst/>
          </a:prstGeom>
        </p:spPr>
        <p:txBody>
          <a:bodyPr vert="horz" lIns="0" tIns="0" rIns="0" bIns="0" rtlCol="0" anchor="t">
            <a:noAutofit/>
          </a:bodyPr>
          <a:lstStyle>
            <a:lvl1pPr marL="0" indent="0" algn="l" defTabSz="914400" rtl="0" eaLnBrk="1" latinLnBrk="0" hangingPunct="1">
              <a:lnSpc>
                <a:spcPct val="100000"/>
              </a:lnSpc>
              <a:spcBef>
                <a:spcPts val="600"/>
              </a:spcBef>
              <a:buFont typeface="Arial" panose="020B0604020202020204" pitchFamily="34" charset="0"/>
              <a:buNone/>
              <a:defRPr sz="24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1pPr>
            <a:lvl2pPr marL="182880" indent="-274320" algn="l" defTabSz="914400" rtl="0" eaLnBrk="1" latinLnBrk="0" hangingPunct="1">
              <a:lnSpc>
                <a:spcPct val="100000"/>
              </a:lnSpc>
              <a:spcBef>
                <a:spcPts val="600"/>
              </a:spcBef>
              <a:buClr>
                <a:schemeClr val="tx1"/>
              </a:buClr>
              <a:buFont typeface="Arial" panose="020B0604020202020204" pitchFamily="34" charset="0"/>
              <a:buChar char="•"/>
              <a:defRPr sz="24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2pPr>
            <a:lvl3pPr marL="548640" indent="-27432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3pPr>
            <a:lvl4pPr marL="822960" indent="-274320" algn="l" defTabSz="914400" rtl="0" eaLnBrk="1" latinLnBrk="0" hangingPunct="1">
              <a:lnSpc>
                <a:spcPct val="100000"/>
              </a:lnSpc>
              <a:spcBef>
                <a:spcPts val="600"/>
              </a:spcBef>
              <a:buFont typeface="Aptos Light" panose="020B0004020202020204" pitchFamily="34" charset="0"/>
              <a:buChar char="−"/>
              <a:defRPr sz="18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4pPr>
            <a:lvl5pPr marL="1097280" indent="-274320" algn="l" defTabSz="914400" rtl="0" eaLnBrk="1" latinLnBrk="0" hangingPunct="1">
              <a:lnSpc>
                <a:spcPct val="100000"/>
              </a:lnSpc>
              <a:spcBef>
                <a:spcPts val="600"/>
              </a:spcBef>
              <a:buClr>
                <a:schemeClr val="tx1"/>
              </a:buClr>
              <a:buFont typeface="Aptos Light" panose="020B0004020202020204" pitchFamily="34" charset="0"/>
              <a:buChar char="−"/>
              <a:defRPr sz="16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b="1" dirty="0"/>
              <a:t>24-Hour Economy Scenario</a:t>
            </a:r>
          </a:p>
          <a:p>
            <a:pPr marL="525780" lvl="1" indent="-342900"/>
            <a:r>
              <a:rPr lang="en-GB" dirty="0"/>
              <a:t>Demand would rise to 9,150 MW by 2030, with an average annual increase of 600 MW.</a:t>
            </a:r>
          </a:p>
          <a:p>
            <a:pPr marL="525780" lvl="1" indent="-342900"/>
            <a:r>
              <a:rPr lang="en-GB" dirty="0"/>
              <a:t>To sustain the policy, Ghana must increase power generation capacity by at least 1,200 MW by 2027. </a:t>
            </a:r>
          </a:p>
          <a:p>
            <a:pPr marL="525780" lvl="1" indent="-342900"/>
            <a:r>
              <a:rPr lang="en-GB" dirty="0"/>
              <a:t>Estimated to cost $10 billion by 2030 on electricity expansion, improvement in grid infrastructure, developing off grid solutions and ensuring system efficiency </a:t>
            </a:r>
            <a:endParaRPr lang="en-US" dirty="0"/>
          </a:p>
        </p:txBody>
      </p:sp>
    </p:spTree>
    <p:extLst>
      <p:ext uri="{BB962C8B-B14F-4D97-AF65-F5344CB8AC3E}">
        <p14:creationId xmlns:p14="http://schemas.microsoft.com/office/powerpoint/2010/main" val="34449676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22D89-508F-4886-5C8D-1B22EC9ABAA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B7BB77-C194-4DEE-3C12-2018F272F534}"/>
              </a:ext>
            </a:extLst>
          </p:cNvPr>
          <p:cNvSpPr>
            <a:spLocks noGrp="1"/>
          </p:cNvSpPr>
          <p:nvPr>
            <p:ph sz="quarter" idx="10"/>
          </p:nvPr>
        </p:nvSpPr>
        <p:spPr>
          <a:xfrm>
            <a:off x="540327" y="1440789"/>
            <a:ext cx="11277600" cy="1302411"/>
          </a:xfrm>
        </p:spPr>
        <p:txBody>
          <a:bodyPr vert="horz" lIns="0" tIns="0" rIns="0" bIns="0" rtlCol="0" anchor="t">
            <a:noAutofit/>
          </a:bodyPr>
          <a:lstStyle/>
          <a:p>
            <a:pPr algn="ctr">
              <a:lnSpc>
                <a:spcPct val="150000"/>
              </a:lnSpc>
            </a:pPr>
            <a:r>
              <a:rPr lang="en-GB" sz="3200" b="1" i="1" dirty="0">
                <a:latin typeface="Arial" panose="020B0604020202020204" pitchFamily="34" charset="0"/>
                <a:cs typeface="Arial" panose="020B0604020202020204" pitchFamily="34" charset="0"/>
              </a:rPr>
              <a:t>Q1: What is the catalyst to delivering the energy infrastructure needs to power the 24-hour economy?</a:t>
            </a:r>
          </a:p>
          <a:p>
            <a:pPr marL="342900" indent="-342900">
              <a:buFont typeface="Arial" panose="020B0604020202020204" pitchFamily="34" charset="0"/>
              <a:buChar char="•"/>
            </a:pPr>
            <a:endParaRPr lang="en-US" sz="3200" i="1" dirty="0">
              <a:latin typeface="Arial" panose="020B0604020202020204" pitchFamily="34" charset="0"/>
              <a:cs typeface="Arial" panose="020B0604020202020204" pitchFamily="34" charset="0"/>
            </a:endParaRPr>
          </a:p>
        </p:txBody>
      </p:sp>
      <p:sp>
        <p:nvSpPr>
          <p:cNvPr id="28" name="Title 27">
            <a:extLst>
              <a:ext uri="{FF2B5EF4-FFF2-40B4-BE49-F238E27FC236}">
                <a16:creationId xmlns:a16="http://schemas.microsoft.com/office/drawing/2014/main" id="{56AC065B-9083-74A8-FCD5-360D14CFFA7B}"/>
              </a:ext>
            </a:extLst>
          </p:cNvPr>
          <p:cNvSpPr>
            <a:spLocks noGrp="1"/>
          </p:cNvSpPr>
          <p:nvPr>
            <p:ph type="title"/>
          </p:nvPr>
        </p:nvSpPr>
        <p:spPr>
          <a:xfrm>
            <a:off x="457200" y="425722"/>
            <a:ext cx="11277600" cy="443198"/>
          </a:xfrm>
        </p:spPr>
        <p:txBody>
          <a:bodyPr/>
          <a:lstStyle/>
          <a:p>
            <a:r>
              <a:rPr lang="en-US" dirty="0" err="1"/>
              <a:t>Projectification</a:t>
            </a:r>
            <a:endParaRPr lang="en-GB" dirty="0"/>
          </a:p>
        </p:txBody>
      </p:sp>
      <p:pic>
        <p:nvPicPr>
          <p:cNvPr id="4" name="Picture 3">
            <a:extLst>
              <a:ext uri="{FF2B5EF4-FFF2-40B4-BE49-F238E27FC236}">
                <a16:creationId xmlns:a16="http://schemas.microsoft.com/office/drawing/2014/main" id="{8A3561FE-2955-61F4-55D9-9C92A25E9512}"/>
              </a:ext>
            </a:extLst>
          </p:cNvPr>
          <p:cNvPicPr>
            <a:picLocks noChangeAspect="1"/>
          </p:cNvPicPr>
          <p:nvPr/>
        </p:nvPicPr>
        <p:blipFill>
          <a:blip r:embed="rId3"/>
          <a:stretch>
            <a:fillRect/>
          </a:stretch>
        </p:blipFill>
        <p:spPr>
          <a:xfrm>
            <a:off x="10128247" y="58374"/>
            <a:ext cx="1962153" cy="1181296"/>
          </a:xfrm>
          <a:prstGeom prst="rect">
            <a:avLst/>
          </a:prstGeom>
        </p:spPr>
      </p:pic>
      <p:sp>
        <p:nvSpPr>
          <p:cNvPr id="5" name="Content Placeholder 1">
            <a:extLst>
              <a:ext uri="{FF2B5EF4-FFF2-40B4-BE49-F238E27FC236}">
                <a16:creationId xmlns:a16="http://schemas.microsoft.com/office/drawing/2014/main" id="{F03BF362-3930-AE4D-0B40-604919E4B3FC}"/>
              </a:ext>
            </a:extLst>
          </p:cNvPr>
          <p:cNvSpPr txBox="1">
            <a:spLocks/>
          </p:cNvSpPr>
          <p:nvPr/>
        </p:nvSpPr>
        <p:spPr>
          <a:xfrm>
            <a:off x="540327" y="3377051"/>
            <a:ext cx="11277600" cy="3190007"/>
          </a:xfrm>
          <a:prstGeom prst="rect">
            <a:avLst/>
          </a:prstGeom>
        </p:spPr>
        <p:txBody>
          <a:bodyPr vert="horz" lIns="0" tIns="0" rIns="0" bIns="0" rtlCol="0" anchor="t">
            <a:noAutofit/>
          </a:bodyPr>
          <a:lstStyle>
            <a:lvl1pPr marL="0" indent="0" algn="l" defTabSz="914400" rtl="0" eaLnBrk="1" latinLnBrk="0" hangingPunct="1">
              <a:lnSpc>
                <a:spcPct val="100000"/>
              </a:lnSpc>
              <a:spcBef>
                <a:spcPts val="600"/>
              </a:spcBef>
              <a:buFont typeface="Arial" panose="020B0604020202020204" pitchFamily="34" charset="0"/>
              <a:buNone/>
              <a:defRPr sz="24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1pPr>
            <a:lvl2pPr marL="182880" indent="-274320" algn="l" defTabSz="914400" rtl="0" eaLnBrk="1" latinLnBrk="0" hangingPunct="1">
              <a:lnSpc>
                <a:spcPct val="100000"/>
              </a:lnSpc>
              <a:spcBef>
                <a:spcPts val="600"/>
              </a:spcBef>
              <a:buClr>
                <a:schemeClr val="tx1"/>
              </a:buClr>
              <a:buFont typeface="Arial" panose="020B0604020202020204" pitchFamily="34" charset="0"/>
              <a:buChar char="•"/>
              <a:defRPr sz="24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2pPr>
            <a:lvl3pPr marL="548640" indent="-27432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3pPr>
            <a:lvl4pPr marL="822960" indent="-274320" algn="l" defTabSz="914400" rtl="0" eaLnBrk="1" latinLnBrk="0" hangingPunct="1">
              <a:lnSpc>
                <a:spcPct val="100000"/>
              </a:lnSpc>
              <a:spcBef>
                <a:spcPts val="600"/>
              </a:spcBef>
              <a:buFont typeface="Aptos Light" panose="020B0004020202020204" pitchFamily="34" charset="0"/>
              <a:buChar char="−"/>
              <a:defRPr sz="18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4pPr>
            <a:lvl5pPr marL="1097280" indent="-274320" algn="l" defTabSz="914400" rtl="0" eaLnBrk="1" latinLnBrk="0" hangingPunct="1">
              <a:lnSpc>
                <a:spcPct val="100000"/>
              </a:lnSpc>
              <a:spcBef>
                <a:spcPts val="600"/>
              </a:spcBef>
              <a:buClr>
                <a:schemeClr val="tx1"/>
              </a:buClr>
              <a:buFont typeface="Aptos Light" panose="020B0004020202020204" pitchFamily="34" charset="0"/>
              <a:buChar char="−"/>
              <a:defRPr sz="16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en-GB" sz="3200" i="1" dirty="0">
                <a:latin typeface="Arial" panose="020B0604020202020204" pitchFamily="34" charset="0"/>
                <a:cs typeface="Arial" panose="020B0604020202020204" pitchFamily="34" charset="0"/>
              </a:rPr>
              <a:t>“The most significant disruption of the 21</a:t>
            </a:r>
            <a:r>
              <a:rPr lang="en-GB" sz="3200" i="1" baseline="30000" dirty="0">
                <a:latin typeface="Arial" panose="020B0604020202020204" pitchFamily="34" charset="0"/>
                <a:cs typeface="Arial" panose="020B0604020202020204" pitchFamily="34" charset="0"/>
              </a:rPr>
              <a:t>st</a:t>
            </a:r>
            <a:r>
              <a:rPr lang="en-GB" sz="3200" i="1" dirty="0">
                <a:latin typeface="Arial" panose="020B0604020202020204" pitchFamily="34" charset="0"/>
                <a:cs typeface="Arial" panose="020B0604020202020204" pitchFamily="34" charset="0"/>
              </a:rPr>
              <a:t> century</a:t>
            </a:r>
          </a:p>
          <a:p>
            <a:pPr algn="ctr">
              <a:lnSpc>
                <a:spcPct val="150000"/>
              </a:lnSpc>
            </a:pPr>
            <a:r>
              <a:rPr lang="en-GB" sz="3200" i="1" dirty="0">
                <a:latin typeface="Arial" panose="020B0604020202020204" pitchFamily="34" charset="0"/>
                <a:cs typeface="Arial" panose="020B0604020202020204" pitchFamily="34" charset="0"/>
              </a:rPr>
              <a:t>is not technology, artificial intelligence or big data, </a:t>
            </a:r>
          </a:p>
          <a:p>
            <a:pPr algn="ctr">
              <a:lnSpc>
                <a:spcPct val="150000"/>
              </a:lnSpc>
            </a:pPr>
            <a:r>
              <a:rPr lang="en-GB" sz="3200" i="1" dirty="0">
                <a:latin typeface="Arial" panose="020B0604020202020204" pitchFamily="34" charset="0"/>
                <a:cs typeface="Arial" panose="020B0604020202020204" pitchFamily="34" charset="0"/>
              </a:rPr>
              <a:t>but it is the way organisations and countries will be managed – </a:t>
            </a:r>
          </a:p>
          <a:p>
            <a:pPr algn="ctr">
              <a:lnSpc>
                <a:spcPct val="150000"/>
              </a:lnSpc>
            </a:pPr>
            <a:r>
              <a:rPr lang="en-GB" sz="3200" b="1" i="1" dirty="0">
                <a:latin typeface="Arial" panose="020B0604020202020204" pitchFamily="34" charset="0"/>
                <a:cs typeface="Arial" panose="020B0604020202020204" pitchFamily="34" charset="0"/>
              </a:rPr>
              <a:t>through projects</a:t>
            </a:r>
            <a:r>
              <a:rPr lang="en-GB" sz="3200" i="1" dirty="0">
                <a:latin typeface="Arial" panose="020B0604020202020204" pitchFamily="34" charset="0"/>
                <a:cs typeface="Arial" panose="020B0604020202020204" pitchFamily="34" charset="0"/>
              </a:rPr>
              <a:t>” (Nieto-Rodriguez, 2021)</a:t>
            </a:r>
          </a:p>
        </p:txBody>
      </p:sp>
    </p:spTree>
    <p:extLst>
      <p:ext uri="{BB962C8B-B14F-4D97-AF65-F5344CB8AC3E}">
        <p14:creationId xmlns:p14="http://schemas.microsoft.com/office/powerpoint/2010/main" val="2326104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8F784-8C7C-FF7F-2A5E-4BD54821F25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1FB07E-0175-17AB-3378-DF0E592D9643}"/>
              </a:ext>
            </a:extLst>
          </p:cNvPr>
          <p:cNvSpPr>
            <a:spLocks noGrp="1"/>
          </p:cNvSpPr>
          <p:nvPr>
            <p:ph sz="quarter" idx="10"/>
          </p:nvPr>
        </p:nvSpPr>
        <p:spPr>
          <a:xfrm>
            <a:off x="457200" y="1447800"/>
            <a:ext cx="11277600" cy="5410200"/>
          </a:xfrm>
        </p:spPr>
        <p:txBody>
          <a:bodyPr vert="horz" lIns="0" tIns="0" rIns="0" bIns="0" rtlCol="0" anchor="t">
            <a:noAutofit/>
          </a:bodyPr>
          <a:lstStyle/>
          <a:p>
            <a:pPr marL="457200" indent="-457200">
              <a:buFont typeface="Arial" panose="020B0604020202020204" pitchFamily="34" charset="0"/>
              <a:buChar char="•"/>
            </a:pPr>
            <a:r>
              <a:rPr lang="en-GB" sz="2600" dirty="0">
                <a:latin typeface="Arial" panose="020B0604020202020204" pitchFamily="34" charset="0"/>
                <a:cs typeface="Arial" panose="020B0604020202020204" pitchFamily="34" charset="0"/>
              </a:rPr>
              <a:t>P</a:t>
            </a:r>
            <a:r>
              <a:rPr lang="en-GH" sz="2600">
                <a:latin typeface="Arial" panose="020B0604020202020204" pitchFamily="34" charset="0"/>
                <a:cs typeface="Arial" panose="020B0604020202020204" pitchFamily="34" charset="0"/>
              </a:rPr>
              <a:t>roject-driven economy (</a:t>
            </a:r>
            <a:r>
              <a:rPr lang="en-GB" sz="2600" dirty="0" err="1">
                <a:latin typeface="Arial" panose="020B0604020202020204" pitchFamily="34" charset="0"/>
                <a:cs typeface="Arial" panose="020B0604020202020204" pitchFamily="34" charset="0"/>
              </a:rPr>
              <a:t>projectification</a:t>
            </a:r>
            <a:r>
              <a:rPr lang="en-GB" sz="2600" dirty="0">
                <a:latin typeface="Arial" panose="020B0604020202020204" pitchFamily="34" charset="0"/>
                <a:cs typeface="Arial" panose="020B0604020202020204" pitchFamily="34" charset="0"/>
              </a:rPr>
              <a:t> of society and organisations) </a:t>
            </a:r>
          </a:p>
          <a:p>
            <a:pPr marL="640080" lvl="1" indent="-457200"/>
            <a:r>
              <a:rPr lang="en-GB" sz="2600" dirty="0">
                <a:latin typeface="Arial" panose="020B0604020202020204" pitchFamily="34" charset="0"/>
                <a:cs typeface="Arial" panose="020B0604020202020204" pitchFamily="34" charset="0"/>
              </a:rPr>
              <a:t>Increasing share of our gross domestic product (GDP) is spent financing projects</a:t>
            </a:r>
          </a:p>
          <a:p>
            <a:pPr marL="640080" lvl="1" indent="-457200"/>
            <a:r>
              <a:rPr lang="en-GB" sz="2600" dirty="0">
                <a:latin typeface="Arial" panose="020B0604020202020204" pitchFamily="34" charset="0"/>
                <a:cs typeface="Arial" panose="020B0604020202020204" pitchFamily="34" charset="0"/>
              </a:rPr>
              <a:t>Increasing share of our time is spent enacting projects in all kinds of industries</a:t>
            </a:r>
          </a:p>
          <a:p>
            <a:pPr marL="457200" indent="-457200">
              <a:buFont typeface="Arial" panose="020B0604020202020204" pitchFamily="34" charset="0"/>
              <a:buChar char="•"/>
            </a:pPr>
            <a:r>
              <a:rPr lang="en-GB" sz="2600" dirty="0">
                <a:latin typeface="Arial" panose="020B0604020202020204" pitchFamily="34" charset="0"/>
                <a:cs typeface="Arial" panose="020B0604020202020204" pitchFamily="34" charset="0"/>
              </a:rPr>
              <a:t>We engage with others in social, cultural, or political projects during our leisure time</a:t>
            </a:r>
          </a:p>
          <a:p>
            <a:pPr marL="457200" indent="-457200">
              <a:buFont typeface="Arial" panose="020B0604020202020204" pitchFamily="34" charset="0"/>
              <a:buChar char="•"/>
            </a:pPr>
            <a:r>
              <a:rPr lang="en-GB" sz="2600" dirty="0">
                <a:latin typeface="Arial" panose="020B0604020202020204" pitchFamily="34" charset="0"/>
                <a:cs typeface="Arial" panose="020B0604020202020204" pitchFamily="34" charset="0"/>
              </a:rPr>
              <a:t>Work, disruptive change and value creation are all happening through projects</a:t>
            </a:r>
          </a:p>
          <a:p>
            <a:pPr marL="457200" indent="-457200">
              <a:buFont typeface="Arial" panose="020B0604020202020204" pitchFamily="34" charset="0"/>
              <a:buChar char="•"/>
            </a:pPr>
            <a:r>
              <a:rPr lang="en-GB" sz="2600" dirty="0">
                <a:latin typeface="Arial" panose="020B0604020202020204" pitchFamily="34" charset="0"/>
                <a:cs typeface="Arial" panose="020B0604020202020204" pitchFamily="34" charset="0"/>
              </a:rPr>
              <a:t>The organisation is now its projects!</a:t>
            </a:r>
          </a:p>
          <a:p>
            <a:pPr marL="457200" indent="-457200">
              <a:buFont typeface="Arial" panose="020B0604020202020204" pitchFamily="34" charset="0"/>
              <a:buChar char="•"/>
            </a:pPr>
            <a:r>
              <a:rPr lang="en-GB" sz="2600" dirty="0">
                <a:latin typeface="Arial" panose="020B0604020202020204" pitchFamily="34" charset="0"/>
                <a:cs typeface="Arial" panose="020B0604020202020204" pitchFamily="34" charset="0"/>
              </a:rPr>
              <a:t>We live in a “project society” </a:t>
            </a:r>
          </a:p>
          <a:p>
            <a:pPr marL="342900" indent="-342900">
              <a:buFont typeface="Arial" panose="020B0604020202020204" pitchFamily="34" charset="0"/>
              <a:buChar char="•"/>
            </a:pPr>
            <a:endParaRPr lang="en-US" sz="2600" dirty="0"/>
          </a:p>
        </p:txBody>
      </p:sp>
      <p:sp>
        <p:nvSpPr>
          <p:cNvPr id="3" name="Footer Placeholder 2">
            <a:extLst>
              <a:ext uri="{FF2B5EF4-FFF2-40B4-BE49-F238E27FC236}">
                <a16:creationId xmlns:a16="http://schemas.microsoft.com/office/drawing/2014/main" id="{38EE76BF-2AF2-3A0F-19D1-021DFFAEAA4E}"/>
              </a:ext>
            </a:extLst>
          </p:cNvPr>
          <p:cNvSpPr>
            <a:spLocks noGrp="1"/>
          </p:cNvSpPr>
          <p:nvPr>
            <p:ph type="ftr" sz="quarter" idx="11"/>
          </p:nvPr>
        </p:nvSpPr>
        <p:spPr>
          <a:xfrm>
            <a:off x="457200" y="6432278"/>
            <a:ext cx="11277608" cy="365125"/>
          </a:xfrm>
        </p:spPr>
        <p:txBody>
          <a:bodyPr/>
          <a:lstStyle/>
          <a:p>
            <a:r>
              <a:rPr lang="en-GB" sz="2400" dirty="0">
                <a:latin typeface="Arial" panose="020B0604020202020204" pitchFamily="34" charset="0"/>
                <a:cs typeface="Arial" panose="020B0604020202020204" pitchFamily="34" charset="0"/>
              </a:rPr>
              <a:t>(</a:t>
            </a:r>
            <a:r>
              <a:rPr lang="en-GB" sz="2400" dirty="0" err="1">
                <a:latin typeface="Arial" panose="020B0604020202020204" pitchFamily="34" charset="0"/>
                <a:cs typeface="Arial" panose="020B0604020202020204" pitchFamily="34" charset="0"/>
              </a:rPr>
              <a:t>Gemünden</a:t>
            </a:r>
            <a:r>
              <a:rPr lang="en-GB" sz="2400" dirty="0">
                <a:latin typeface="Arial" panose="020B0604020202020204" pitchFamily="34" charset="0"/>
                <a:cs typeface="Arial" panose="020B0604020202020204" pitchFamily="34" charset="0"/>
              </a:rPr>
              <a:t>, 2013)</a:t>
            </a:r>
            <a:endParaRPr lang="en-GH" sz="2400">
              <a:latin typeface="Arial" panose="020B0604020202020204" pitchFamily="34" charset="0"/>
              <a:cs typeface="Arial" panose="020B0604020202020204" pitchFamily="34" charset="0"/>
            </a:endParaRPr>
          </a:p>
        </p:txBody>
      </p:sp>
      <p:sp>
        <p:nvSpPr>
          <p:cNvPr id="28" name="Title 27">
            <a:extLst>
              <a:ext uri="{FF2B5EF4-FFF2-40B4-BE49-F238E27FC236}">
                <a16:creationId xmlns:a16="http://schemas.microsoft.com/office/drawing/2014/main" id="{DF18BABF-BAC2-CB3D-F84C-8E49AF8C42B2}"/>
              </a:ext>
            </a:extLst>
          </p:cNvPr>
          <p:cNvSpPr>
            <a:spLocks noGrp="1"/>
          </p:cNvSpPr>
          <p:nvPr>
            <p:ph type="title"/>
          </p:nvPr>
        </p:nvSpPr>
        <p:spPr>
          <a:xfrm>
            <a:off x="457200" y="425722"/>
            <a:ext cx="11277600" cy="443198"/>
          </a:xfrm>
        </p:spPr>
        <p:txBody>
          <a:bodyPr/>
          <a:lstStyle/>
          <a:p>
            <a:r>
              <a:rPr lang="en-US" dirty="0" err="1"/>
              <a:t>Projectification</a:t>
            </a:r>
            <a:endParaRPr lang="en-GB" dirty="0"/>
          </a:p>
        </p:txBody>
      </p:sp>
      <p:pic>
        <p:nvPicPr>
          <p:cNvPr id="4" name="Picture 3">
            <a:extLst>
              <a:ext uri="{FF2B5EF4-FFF2-40B4-BE49-F238E27FC236}">
                <a16:creationId xmlns:a16="http://schemas.microsoft.com/office/drawing/2014/main" id="{C2EA892B-2258-7790-1B4D-9FCEFA0FF8FF}"/>
              </a:ext>
            </a:extLst>
          </p:cNvPr>
          <p:cNvPicPr>
            <a:picLocks noChangeAspect="1"/>
          </p:cNvPicPr>
          <p:nvPr/>
        </p:nvPicPr>
        <p:blipFill>
          <a:blip r:embed="rId3"/>
          <a:stretch>
            <a:fillRect/>
          </a:stretch>
        </p:blipFill>
        <p:spPr>
          <a:xfrm>
            <a:off x="10128247" y="58374"/>
            <a:ext cx="1962153" cy="1181296"/>
          </a:xfrm>
          <a:prstGeom prst="rect">
            <a:avLst/>
          </a:prstGeom>
        </p:spPr>
      </p:pic>
    </p:spTree>
    <p:extLst>
      <p:ext uri="{BB962C8B-B14F-4D97-AF65-F5344CB8AC3E}">
        <p14:creationId xmlns:p14="http://schemas.microsoft.com/office/powerpoint/2010/main" val="6528463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6">
            <a:extLst>
              <a:ext uri="{FF2B5EF4-FFF2-40B4-BE49-F238E27FC236}">
                <a16:creationId xmlns:a16="http://schemas.microsoft.com/office/drawing/2014/main" id="{90B83A06-958F-4BB9-9A7C-2FE4C5278DE4}"/>
              </a:ext>
            </a:extLst>
          </p:cNvPr>
          <p:cNvSpPr>
            <a:spLocks noChangeArrowheads="1"/>
          </p:cNvSpPr>
          <p:nvPr/>
        </p:nvSpPr>
        <p:spPr bwMode="auto">
          <a:xfrm>
            <a:off x="131210" y="2033370"/>
            <a:ext cx="1198966" cy="760806"/>
          </a:xfrm>
          <a:custGeom>
            <a:avLst/>
            <a:gdLst>
              <a:gd name="T0" fmla="*/ 2561 w 2655"/>
              <a:gd name="T1" fmla="*/ 735 h 1684"/>
              <a:gd name="T2" fmla="*/ 1719 w 2655"/>
              <a:gd name="T3" fmla="*/ 337 h 1684"/>
              <a:gd name="T4" fmla="*/ 1256 w 2655"/>
              <a:gd name="T5" fmla="*/ 112 h 1684"/>
              <a:gd name="T6" fmla="*/ 1256 w 2655"/>
              <a:gd name="T7" fmla="*/ 112 h 1684"/>
              <a:gd name="T8" fmla="*/ 1163 w 2655"/>
              <a:gd name="T9" fmla="*/ 68 h 1684"/>
              <a:gd name="T10" fmla="*/ 1163 w 2655"/>
              <a:gd name="T11" fmla="*/ 68 h 1684"/>
              <a:gd name="T12" fmla="*/ 1163 w 2655"/>
              <a:gd name="T13" fmla="*/ 68 h 1684"/>
              <a:gd name="T14" fmla="*/ 1163 w 2655"/>
              <a:gd name="T15" fmla="*/ 68 h 1684"/>
              <a:gd name="T16" fmla="*/ 802 w 2655"/>
              <a:gd name="T17" fmla="*/ 6 h 1684"/>
              <a:gd name="T18" fmla="*/ 802 w 2655"/>
              <a:gd name="T19" fmla="*/ 6 h 1684"/>
              <a:gd name="T20" fmla="*/ 7 w 2655"/>
              <a:gd name="T21" fmla="*/ 832 h 1684"/>
              <a:gd name="T22" fmla="*/ 7 w 2655"/>
              <a:gd name="T23" fmla="*/ 832 h 1684"/>
              <a:gd name="T24" fmla="*/ 846 w 2655"/>
              <a:gd name="T25" fmla="*/ 1683 h 1684"/>
              <a:gd name="T26" fmla="*/ 846 w 2655"/>
              <a:gd name="T27" fmla="*/ 1683 h 1684"/>
              <a:gd name="T28" fmla="*/ 1166 w 2655"/>
              <a:gd name="T29" fmla="*/ 1619 h 1684"/>
              <a:gd name="T30" fmla="*/ 1163 w 2655"/>
              <a:gd name="T31" fmla="*/ 1621 h 1684"/>
              <a:gd name="T32" fmla="*/ 1197 w 2655"/>
              <a:gd name="T33" fmla="*/ 1606 h 1684"/>
              <a:gd name="T34" fmla="*/ 1197 w 2655"/>
              <a:gd name="T35" fmla="*/ 1606 h 1684"/>
              <a:gd name="T36" fmla="*/ 1225 w 2655"/>
              <a:gd name="T37" fmla="*/ 1592 h 1684"/>
              <a:gd name="T38" fmla="*/ 1836 w 2655"/>
              <a:gd name="T39" fmla="*/ 1295 h 1684"/>
              <a:gd name="T40" fmla="*/ 2561 w 2655"/>
              <a:gd name="T41" fmla="*/ 952 h 1684"/>
              <a:gd name="T42" fmla="*/ 2561 w 2655"/>
              <a:gd name="T43" fmla="*/ 952 h 1684"/>
              <a:gd name="T44" fmla="*/ 2561 w 2655"/>
              <a:gd name="T45" fmla="*/ 735 h 1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55" h="1684">
                <a:moveTo>
                  <a:pt x="2561" y="735"/>
                </a:moveTo>
                <a:lnTo>
                  <a:pt x="1719" y="337"/>
                </a:lnTo>
                <a:lnTo>
                  <a:pt x="1256" y="112"/>
                </a:lnTo>
                <a:lnTo>
                  <a:pt x="1256" y="112"/>
                </a:lnTo>
                <a:cubicBezTo>
                  <a:pt x="1226" y="96"/>
                  <a:pt x="1196" y="81"/>
                  <a:pt x="1163" y="68"/>
                </a:cubicBezTo>
                <a:lnTo>
                  <a:pt x="1163" y="68"/>
                </a:lnTo>
                <a:lnTo>
                  <a:pt x="1163" y="68"/>
                </a:lnTo>
                <a:lnTo>
                  <a:pt x="1163" y="68"/>
                </a:lnTo>
                <a:cubicBezTo>
                  <a:pt x="1053" y="22"/>
                  <a:pt x="931" y="0"/>
                  <a:pt x="802" y="6"/>
                </a:cubicBezTo>
                <a:lnTo>
                  <a:pt x="802" y="6"/>
                </a:lnTo>
                <a:cubicBezTo>
                  <a:pt x="363" y="28"/>
                  <a:pt x="13" y="393"/>
                  <a:pt x="7" y="832"/>
                </a:cubicBezTo>
                <a:lnTo>
                  <a:pt x="7" y="832"/>
                </a:lnTo>
                <a:cubicBezTo>
                  <a:pt x="0" y="1301"/>
                  <a:pt x="379" y="1683"/>
                  <a:pt x="846" y="1683"/>
                </a:cubicBezTo>
                <a:lnTo>
                  <a:pt x="846" y="1683"/>
                </a:lnTo>
                <a:cubicBezTo>
                  <a:pt x="959" y="1683"/>
                  <a:pt x="1067" y="1660"/>
                  <a:pt x="1166" y="1619"/>
                </a:cubicBezTo>
                <a:lnTo>
                  <a:pt x="1163" y="1621"/>
                </a:lnTo>
                <a:lnTo>
                  <a:pt x="1197" y="1606"/>
                </a:lnTo>
                <a:lnTo>
                  <a:pt x="1197" y="1606"/>
                </a:lnTo>
                <a:cubicBezTo>
                  <a:pt x="1206" y="1601"/>
                  <a:pt x="1216" y="1597"/>
                  <a:pt x="1225" y="1592"/>
                </a:cubicBezTo>
                <a:lnTo>
                  <a:pt x="1836" y="1295"/>
                </a:lnTo>
                <a:lnTo>
                  <a:pt x="2561" y="952"/>
                </a:lnTo>
                <a:lnTo>
                  <a:pt x="2561" y="952"/>
                </a:lnTo>
                <a:cubicBezTo>
                  <a:pt x="2654" y="909"/>
                  <a:pt x="2654" y="778"/>
                  <a:pt x="2561" y="735"/>
                </a:cubicBezTo>
              </a:path>
            </a:pathLst>
          </a:custGeom>
          <a:solidFill>
            <a:schemeClr val="accent1"/>
          </a:solidFill>
          <a:ln>
            <a:noFill/>
          </a:ln>
          <a:effectLst/>
        </p:spPr>
        <p:txBody>
          <a:bodyPr wrap="none" anchor="ctr"/>
          <a:lstStyle/>
          <a:p>
            <a:endParaRPr lang="en-US" sz="900" dirty="0">
              <a:latin typeface="Poppins" panose="00000500000000000000" pitchFamily="2" charset="0"/>
            </a:endParaRPr>
          </a:p>
        </p:txBody>
      </p:sp>
      <p:sp>
        <p:nvSpPr>
          <p:cNvPr id="9" name="Freeform 90">
            <a:extLst>
              <a:ext uri="{FF2B5EF4-FFF2-40B4-BE49-F238E27FC236}">
                <a16:creationId xmlns:a16="http://schemas.microsoft.com/office/drawing/2014/main" id="{19A57A27-6604-4189-A1B0-ABD1DCDA48A2}"/>
              </a:ext>
            </a:extLst>
          </p:cNvPr>
          <p:cNvSpPr>
            <a:spLocks noChangeArrowheads="1"/>
          </p:cNvSpPr>
          <p:nvPr/>
        </p:nvSpPr>
        <p:spPr bwMode="auto">
          <a:xfrm>
            <a:off x="131210" y="3876052"/>
            <a:ext cx="1198966" cy="760806"/>
          </a:xfrm>
          <a:custGeom>
            <a:avLst/>
            <a:gdLst>
              <a:gd name="T0" fmla="*/ 2561 w 2655"/>
              <a:gd name="T1" fmla="*/ 735 h 1684"/>
              <a:gd name="T2" fmla="*/ 1719 w 2655"/>
              <a:gd name="T3" fmla="*/ 337 h 1684"/>
              <a:gd name="T4" fmla="*/ 1256 w 2655"/>
              <a:gd name="T5" fmla="*/ 113 h 1684"/>
              <a:gd name="T6" fmla="*/ 1256 w 2655"/>
              <a:gd name="T7" fmla="*/ 113 h 1684"/>
              <a:gd name="T8" fmla="*/ 1163 w 2655"/>
              <a:gd name="T9" fmla="*/ 68 h 1684"/>
              <a:gd name="T10" fmla="*/ 1163 w 2655"/>
              <a:gd name="T11" fmla="*/ 68 h 1684"/>
              <a:gd name="T12" fmla="*/ 1163 w 2655"/>
              <a:gd name="T13" fmla="*/ 68 h 1684"/>
              <a:gd name="T14" fmla="*/ 1163 w 2655"/>
              <a:gd name="T15" fmla="*/ 68 h 1684"/>
              <a:gd name="T16" fmla="*/ 802 w 2655"/>
              <a:gd name="T17" fmla="*/ 6 h 1684"/>
              <a:gd name="T18" fmla="*/ 802 w 2655"/>
              <a:gd name="T19" fmla="*/ 6 h 1684"/>
              <a:gd name="T20" fmla="*/ 7 w 2655"/>
              <a:gd name="T21" fmla="*/ 833 h 1684"/>
              <a:gd name="T22" fmla="*/ 7 w 2655"/>
              <a:gd name="T23" fmla="*/ 833 h 1684"/>
              <a:gd name="T24" fmla="*/ 846 w 2655"/>
              <a:gd name="T25" fmla="*/ 1683 h 1684"/>
              <a:gd name="T26" fmla="*/ 846 w 2655"/>
              <a:gd name="T27" fmla="*/ 1683 h 1684"/>
              <a:gd name="T28" fmla="*/ 1166 w 2655"/>
              <a:gd name="T29" fmla="*/ 1620 h 1684"/>
              <a:gd name="T30" fmla="*/ 1163 w 2655"/>
              <a:gd name="T31" fmla="*/ 1622 h 1684"/>
              <a:gd name="T32" fmla="*/ 1197 w 2655"/>
              <a:gd name="T33" fmla="*/ 1606 h 1684"/>
              <a:gd name="T34" fmla="*/ 1197 w 2655"/>
              <a:gd name="T35" fmla="*/ 1606 h 1684"/>
              <a:gd name="T36" fmla="*/ 1225 w 2655"/>
              <a:gd name="T37" fmla="*/ 1592 h 1684"/>
              <a:gd name="T38" fmla="*/ 1836 w 2655"/>
              <a:gd name="T39" fmla="*/ 1296 h 1684"/>
              <a:gd name="T40" fmla="*/ 2561 w 2655"/>
              <a:gd name="T41" fmla="*/ 953 h 1684"/>
              <a:gd name="T42" fmla="*/ 2561 w 2655"/>
              <a:gd name="T43" fmla="*/ 953 h 1684"/>
              <a:gd name="T44" fmla="*/ 2561 w 2655"/>
              <a:gd name="T45" fmla="*/ 735 h 1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55" h="1684">
                <a:moveTo>
                  <a:pt x="2561" y="735"/>
                </a:moveTo>
                <a:lnTo>
                  <a:pt x="1719" y="337"/>
                </a:lnTo>
                <a:lnTo>
                  <a:pt x="1256" y="113"/>
                </a:lnTo>
                <a:lnTo>
                  <a:pt x="1256" y="113"/>
                </a:lnTo>
                <a:cubicBezTo>
                  <a:pt x="1226" y="96"/>
                  <a:pt x="1196" y="81"/>
                  <a:pt x="1163" y="68"/>
                </a:cubicBezTo>
                <a:lnTo>
                  <a:pt x="1163" y="68"/>
                </a:lnTo>
                <a:lnTo>
                  <a:pt x="1163" y="68"/>
                </a:lnTo>
                <a:lnTo>
                  <a:pt x="1163" y="68"/>
                </a:lnTo>
                <a:cubicBezTo>
                  <a:pt x="1053" y="22"/>
                  <a:pt x="931" y="0"/>
                  <a:pt x="802" y="6"/>
                </a:cubicBezTo>
                <a:lnTo>
                  <a:pt x="802" y="6"/>
                </a:lnTo>
                <a:cubicBezTo>
                  <a:pt x="363" y="29"/>
                  <a:pt x="13" y="394"/>
                  <a:pt x="7" y="833"/>
                </a:cubicBezTo>
                <a:lnTo>
                  <a:pt x="7" y="833"/>
                </a:lnTo>
                <a:cubicBezTo>
                  <a:pt x="0" y="1301"/>
                  <a:pt x="379" y="1683"/>
                  <a:pt x="846" y="1683"/>
                </a:cubicBezTo>
                <a:lnTo>
                  <a:pt x="846" y="1683"/>
                </a:lnTo>
                <a:cubicBezTo>
                  <a:pt x="959" y="1683"/>
                  <a:pt x="1067" y="1660"/>
                  <a:pt x="1166" y="1620"/>
                </a:cubicBezTo>
                <a:lnTo>
                  <a:pt x="1163" y="1622"/>
                </a:lnTo>
                <a:lnTo>
                  <a:pt x="1197" y="1606"/>
                </a:lnTo>
                <a:lnTo>
                  <a:pt x="1197" y="1606"/>
                </a:lnTo>
                <a:cubicBezTo>
                  <a:pt x="1206" y="1602"/>
                  <a:pt x="1216" y="1597"/>
                  <a:pt x="1225" y="1592"/>
                </a:cubicBezTo>
                <a:lnTo>
                  <a:pt x="1836" y="1296"/>
                </a:lnTo>
                <a:lnTo>
                  <a:pt x="2561" y="953"/>
                </a:lnTo>
                <a:lnTo>
                  <a:pt x="2561" y="953"/>
                </a:lnTo>
                <a:cubicBezTo>
                  <a:pt x="2654" y="910"/>
                  <a:pt x="2654" y="779"/>
                  <a:pt x="2561" y="735"/>
                </a:cubicBezTo>
              </a:path>
            </a:pathLst>
          </a:custGeom>
          <a:solidFill>
            <a:schemeClr val="accent2"/>
          </a:solidFill>
          <a:ln>
            <a:noFill/>
          </a:ln>
          <a:effectLst/>
        </p:spPr>
        <p:txBody>
          <a:bodyPr wrap="none" anchor="ctr"/>
          <a:lstStyle/>
          <a:p>
            <a:endParaRPr lang="en-US" sz="900" dirty="0">
              <a:latin typeface="Poppins" panose="00000500000000000000" pitchFamily="2" charset="0"/>
            </a:endParaRPr>
          </a:p>
        </p:txBody>
      </p:sp>
      <p:sp>
        <p:nvSpPr>
          <p:cNvPr id="35" name="Freeform 164">
            <a:extLst>
              <a:ext uri="{FF2B5EF4-FFF2-40B4-BE49-F238E27FC236}">
                <a16:creationId xmlns:a16="http://schemas.microsoft.com/office/drawing/2014/main" id="{272445EC-3400-4E17-B313-83CE05501D70}"/>
              </a:ext>
            </a:extLst>
          </p:cNvPr>
          <p:cNvSpPr>
            <a:spLocks noChangeArrowheads="1"/>
          </p:cNvSpPr>
          <p:nvPr/>
        </p:nvSpPr>
        <p:spPr bwMode="auto">
          <a:xfrm>
            <a:off x="131210" y="5859401"/>
            <a:ext cx="1198966" cy="760806"/>
          </a:xfrm>
          <a:custGeom>
            <a:avLst/>
            <a:gdLst>
              <a:gd name="T0" fmla="*/ 2561 w 2655"/>
              <a:gd name="T1" fmla="*/ 735 h 1684"/>
              <a:gd name="T2" fmla="*/ 1719 w 2655"/>
              <a:gd name="T3" fmla="*/ 337 h 1684"/>
              <a:gd name="T4" fmla="*/ 1256 w 2655"/>
              <a:gd name="T5" fmla="*/ 112 h 1684"/>
              <a:gd name="T6" fmla="*/ 1256 w 2655"/>
              <a:gd name="T7" fmla="*/ 112 h 1684"/>
              <a:gd name="T8" fmla="*/ 1163 w 2655"/>
              <a:gd name="T9" fmla="*/ 68 h 1684"/>
              <a:gd name="T10" fmla="*/ 1163 w 2655"/>
              <a:gd name="T11" fmla="*/ 68 h 1684"/>
              <a:gd name="T12" fmla="*/ 1163 w 2655"/>
              <a:gd name="T13" fmla="*/ 68 h 1684"/>
              <a:gd name="T14" fmla="*/ 1163 w 2655"/>
              <a:gd name="T15" fmla="*/ 68 h 1684"/>
              <a:gd name="T16" fmla="*/ 802 w 2655"/>
              <a:gd name="T17" fmla="*/ 6 h 1684"/>
              <a:gd name="T18" fmla="*/ 802 w 2655"/>
              <a:gd name="T19" fmla="*/ 6 h 1684"/>
              <a:gd name="T20" fmla="*/ 7 w 2655"/>
              <a:gd name="T21" fmla="*/ 832 h 1684"/>
              <a:gd name="T22" fmla="*/ 7 w 2655"/>
              <a:gd name="T23" fmla="*/ 832 h 1684"/>
              <a:gd name="T24" fmla="*/ 846 w 2655"/>
              <a:gd name="T25" fmla="*/ 1683 h 1684"/>
              <a:gd name="T26" fmla="*/ 846 w 2655"/>
              <a:gd name="T27" fmla="*/ 1683 h 1684"/>
              <a:gd name="T28" fmla="*/ 1166 w 2655"/>
              <a:gd name="T29" fmla="*/ 1619 h 1684"/>
              <a:gd name="T30" fmla="*/ 1163 w 2655"/>
              <a:gd name="T31" fmla="*/ 1621 h 1684"/>
              <a:gd name="T32" fmla="*/ 1197 w 2655"/>
              <a:gd name="T33" fmla="*/ 1606 h 1684"/>
              <a:gd name="T34" fmla="*/ 1197 w 2655"/>
              <a:gd name="T35" fmla="*/ 1606 h 1684"/>
              <a:gd name="T36" fmla="*/ 1225 w 2655"/>
              <a:gd name="T37" fmla="*/ 1592 h 1684"/>
              <a:gd name="T38" fmla="*/ 1836 w 2655"/>
              <a:gd name="T39" fmla="*/ 1295 h 1684"/>
              <a:gd name="T40" fmla="*/ 2561 w 2655"/>
              <a:gd name="T41" fmla="*/ 953 h 1684"/>
              <a:gd name="T42" fmla="*/ 2561 w 2655"/>
              <a:gd name="T43" fmla="*/ 953 h 1684"/>
              <a:gd name="T44" fmla="*/ 2561 w 2655"/>
              <a:gd name="T45" fmla="*/ 735 h 1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55" h="1684">
                <a:moveTo>
                  <a:pt x="2561" y="735"/>
                </a:moveTo>
                <a:lnTo>
                  <a:pt x="1719" y="337"/>
                </a:lnTo>
                <a:lnTo>
                  <a:pt x="1256" y="112"/>
                </a:lnTo>
                <a:lnTo>
                  <a:pt x="1256" y="112"/>
                </a:lnTo>
                <a:cubicBezTo>
                  <a:pt x="1226" y="96"/>
                  <a:pt x="1196" y="80"/>
                  <a:pt x="1163" y="68"/>
                </a:cubicBezTo>
                <a:lnTo>
                  <a:pt x="1163" y="68"/>
                </a:lnTo>
                <a:lnTo>
                  <a:pt x="1163" y="68"/>
                </a:lnTo>
                <a:lnTo>
                  <a:pt x="1163" y="68"/>
                </a:lnTo>
                <a:cubicBezTo>
                  <a:pt x="1053" y="22"/>
                  <a:pt x="931" y="0"/>
                  <a:pt x="802" y="6"/>
                </a:cubicBezTo>
                <a:lnTo>
                  <a:pt x="802" y="6"/>
                </a:lnTo>
                <a:cubicBezTo>
                  <a:pt x="363" y="28"/>
                  <a:pt x="13" y="392"/>
                  <a:pt x="7" y="832"/>
                </a:cubicBezTo>
                <a:lnTo>
                  <a:pt x="7" y="832"/>
                </a:lnTo>
                <a:cubicBezTo>
                  <a:pt x="0" y="1301"/>
                  <a:pt x="379" y="1683"/>
                  <a:pt x="846" y="1683"/>
                </a:cubicBezTo>
                <a:lnTo>
                  <a:pt x="846" y="1683"/>
                </a:lnTo>
                <a:cubicBezTo>
                  <a:pt x="959" y="1683"/>
                  <a:pt x="1067" y="1660"/>
                  <a:pt x="1166" y="1619"/>
                </a:cubicBezTo>
                <a:lnTo>
                  <a:pt x="1163" y="1621"/>
                </a:lnTo>
                <a:lnTo>
                  <a:pt x="1197" y="1606"/>
                </a:lnTo>
                <a:lnTo>
                  <a:pt x="1197" y="1606"/>
                </a:lnTo>
                <a:cubicBezTo>
                  <a:pt x="1206" y="1601"/>
                  <a:pt x="1216" y="1597"/>
                  <a:pt x="1225" y="1592"/>
                </a:cubicBezTo>
                <a:lnTo>
                  <a:pt x="1836" y="1295"/>
                </a:lnTo>
                <a:lnTo>
                  <a:pt x="2561" y="953"/>
                </a:lnTo>
                <a:lnTo>
                  <a:pt x="2561" y="953"/>
                </a:lnTo>
                <a:cubicBezTo>
                  <a:pt x="2654" y="910"/>
                  <a:pt x="2654" y="778"/>
                  <a:pt x="2561" y="735"/>
                </a:cubicBezTo>
              </a:path>
            </a:pathLst>
          </a:custGeom>
          <a:solidFill>
            <a:schemeClr val="accent3"/>
          </a:solidFill>
          <a:ln>
            <a:noFill/>
          </a:ln>
          <a:effectLst/>
        </p:spPr>
        <p:txBody>
          <a:bodyPr wrap="none" anchor="ctr"/>
          <a:lstStyle/>
          <a:p>
            <a:endParaRPr lang="en-US" sz="900" dirty="0">
              <a:latin typeface="Poppins" panose="00000500000000000000" pitchFamily="2" charset="0"/>
            </a:endParaRPr>
          </a:p>
        </p:txBody>
      </p:sp>
      <p:sp>
        <p:nvSpPr>
          <p:cNvPr id="37" name="Freeform 238">
            <a:extLst>
              <a:ext uri="{FF2B5EF4-FFF2-40B4-BE49-F238E27FC236}">
                <a16:creationId xmlns:a16="http://schemas.microsoft.com/office/drawing/2014/main" id="{580F0136-1768-417D-9E50-9C67EC52E43C}"/>
              </a:ext>
            </a:extLst>
          </p:cNvPr>
          <p:cNvSpPr>
            <a:spLocks noChangeArrowheads="1"/>
          </p:cNvSpPr>
          <p:nvPr/>
        </p:nvSpPr>
        <p:spPr bwMode="auto">
          <a:xfrm>
            <a:off x="4460848" y="2033370"/>
            <a:ext cx="1198966" cy="760806"/>
          </a:xfrm>
          <a:custGeom>
            <a:avLst/>
            <a:gdLst>
              <a:gd name="T0" fmla="*/ 2561 w 2654"/>
              <a:gd name="T1" fmla="*/ 735 h 1684"/>
              <a:gd name="T2" fmla="*/ 1719 w 2654"/>
              <a:gd name="T3" fmla="*/ 337 h 1684"/>
              <a:gd name="T4" fmla="*/ 1255 w 2654"/>
              <a:gd name="T5" fmla="*/ 112 h 1684"/>
              <a:gd name="T6" fmla="*/ 1255 w 2654"/>
              <a:gd name="T7" fmla="*/ 112 h 1684"/>
              <a:gd name="T8" fmla="*/ 1164 w 2654"/>
              <a:gd name="T9" fmla="*/ 68 h 1684"/>
              <a:gd name="T10" fmla="*/ 1163 w 2654"/>
              <a:gd name="T11" fmla="*/ 68 h 1684"/>
              <a:gd name="T12" fmla="*/ 1163 w 2654"/>
              <a:gd name="T13" fmla="*/ 68 h 1684"/>
              <a:gd name="T14" fmla="*/ 1163 w 2654"/>
              <a:gd name="T15" fmla="*/ 68 h 1684"/>
              <a:gd name="T16" fmla="*/ 802 w 2654"/>
              <a:gd name="T17" fmla="*/ 6 h 1684"/>
              <a:gd name="T18" fmla="*/ 802 w 2654"/>
              <a:gd name="T19" fmla="*/ 6 h 1684"/>
              <a:gd name="T20" fmla="*/ 7 w 2654"/>
              <a:gd name="T21" fmla="*/ 832 h 1684"/>
              <a:gd name="T22" fmla="*/ 7 w 2654"/>
              <a:gd name="T23" fmla="*/ 832 h 1684"/>
              <a:gd name="T24" fmla="*/ 845 w 2654"/>
              <a:gd name="T25" fmla="*/ 1683 h 1684"/>
              <a:gd name="T26" fmla="*/ 845 w 2654"/>
              <a:gd name="T27" fmla="*/ 1683 h 1684"/>
              <a:gd name="T28" fmla="*/ 1166 w 2654"/>
              <a:gd name="T29" fmla="*/ 1619 h 1684"/>
              <a:gd name="T30" fmla="*/ 1163 w 2654"/>
              <a:gd name="T31" fmla="*/ 1621 h 1684"/>
              <a:gd name="T32" fmla="*/ 1196 w 2654"/>
              <a:gd name="T33" fmla="*/ 1606 h 1684"/>
              <a:gd name="T34" fmla="*/ 1196 w 2654"/>
              <a:gd name="T35" fmla="*/ 1606 h 1684"/>
              <a:gd name="T36" fmla="*/ 1225 w 2654"/>
              <a:gd name="T37" fmla="*/ 1592 h 1684"/>
              <a:gd name="T38" fmla="*/ 1836 w 2654"/>
              <a:gd name="T39" fmla="*/ 1295 h 1684"/>
              <a:gd name="T40" fmla="*/ 2561 w 2654"/>
              <a:gd name="T41" fmla="*/ 952 h 1684"/>
              <a:gd name="T42" fmla="*/ 2561 w 2654"/>
              <a:gd name="T43" fmla="*/ 952 h 1684"/>
              <a:gd name="T44" fmla="*/ 2561 w 2654"/>
              <a:gd name="T45" fmla="*/ 735 h 1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54" h="1684">
                <a:moveTo>
                  <a:pt x="2561" y="735"/>
                </a:moveTo>
                <a:lnTo>
                  <a:pt x="1719" y="337"/>
                </a:lnTo>
                <a:lnTo>
                  <a:pt x="1255" y="112"/>
                </a:lnTo>
                <a:lnTo>
                  <a:pt x="1255" y="112"/>
                </a:lnTo>
                <a:cubicBezTo>
                  <a:pt x="1225" y="96"/>
                  <a:pt x="1195" y="81"/>
                  <a:pt x="1164" y="68"/>
                </a:cubicBezTo>
                <a:lnTo>
                  <a:pt x="1163" y="68"/>
                </a:lnTo>
                <a:lnTo>
                  <a:pt x="1163" y="68"/>
                </a:lnTo>
                <a:lnTo>
                  <a:pt x="1163" y="68"/>
                </a:lnTo>
                <a:cubicBezTo>
                  <a:pt x="1053" y="22"/>
                  <a:pt x="930" y="0"/>
                  <a:pt x="802" y="6"/>
                </a:cubicBezTo>
                <a:lnTo>
                  <a:pt x="802" y="6"/>
                </a:lnTo>
                <a:cubicBezTo>
                  <a:pt x="364" y="28"/>
                  <a:pt x="13" y="393"/>
                  <a:pt x="7" y="832"/>
                </a:cubicBezTo>
                <a:lnTo>
                  <a:pt x="7" y="832"/>
                </a:lnTo>
                <a:cubicBezTo>
                  <a:pt x="0" y="1301"/>
                  <a:pt x="379" y="1683"/>
                  <a:pt x="845" y="1683"/>
                </a:cubicBezTo>
                <a:lnTo>
                  <a:pt x="845" y="1683"/>
                </a:lnTo>
                <a:cubicBezTo>
                  <a:pt x="959" y="1683"/>
                  <a:pt x="1067" y="1660"/>
                  <a:pt x="1166" y="1619"/>
                </a:cubicBezTo>
                <a:lnTo>
                  <a:pt x="1163" y="1621"/>
                </a:lnTo>
                <a:lnTo>
                  <a:pt x="1196" y="1606"/>
                </a:lnTo>
                <a:lnTo>
                  <a:pt x="1196" y="1606"/>
                </a:lnTo>
                <a:cubicBezTo>
                  <a:pt x="1206" y="1601"/>
                  <a:pt x="1216" y="1597"/>
                  <a:pt x="1225" y="1592"/>
                </a:cubicBezTo>
                <a:lnTo>
                  <a:pt x="1836" y="1295"/>
                </a:lnTo>
                <a:lnTo>
                  <a:pt x="2561" y="952"/>
                </a:lnTo>
                <a:lnTo>
                  <a:pt x="2561" y="952"/>
                </a:lnTo>
                <a:cubicBezTo>
                  <a:pt x="2653" y="909"/>
                  <a:pt x="2653" y="778"/>
                  <a:pt x="2561" y="735"/>
                </a:cubicBezTo>
              </a:path>
            </a:pathLst>
          </a:custGeom>
          <a:solidFill>
            <a:schemeClr val="accent4"/>
          </a:solidFill>
          <a:ln>
            <a:noFill/>
          </a:ln>
          <a:effectLst/>
        </p:spPr>
        <p:txBody>
          <a:bodyPr wrap="none" anchor="ctr"/>
          <a:lstStyle/>
          <a:p>
            <a:endParaRPr lang="en-US" sz="900" dirty="0">
              <a:latin typeface="Poppins" panose="00000500000000000000" pitchFamily="2" charset="0"/>
            </a:endParaRPr>
          </a:p>
        </p:txBody>
      </p:sp>
      <p:sp>
        <p:nvSpPr>
          <p:cNvPr id="39" name="Freeform 312">
            <a:extLst>
              <a:ext uri="{FF2B5EF4-FFF2-40B4-BE49-F238E27FC236}">
                <a16:creationId xmlns:a16="http://schemas.microsoft.com/office/drawing/2014/main" id="{C2A33214-D229-4FEB-92C5-C54C2B6C03CE}"/>
              </a:ext>
            </a:extLst>
          </p:cNvPr>
          <p:cNvSpPr>
            <a:spLocks noChangeArrowheads="1"/>
          </p:cNvSpPr>
          <p:nvPr/>
        </p:nvSpPr>
        <p:spPr bwMode="auto">
          <a:xfrm>
            <a:off x="4460848" y="3876052"/>
            <a:ext cx="1198966" cy="760806"/>
          </a:xfrm>
          <a:custGeom>
            <a:avLst/>
            <a:gdLst>
              <a:gd name="T0" fmla="*/ 2561 w 2654"/>
              <a:gd name="T1" fmla="*/ 735 h 1684"/>
              <a:gd name="T2" fmla="*/ 1719 w 2654"/>
              <a:gd name="T3" fmla="*/ 337 h 1684"/>
              <a:gd name="T4" fmla="*/ 1255 w 2654"/>
              <a:gd name="T5" fmla="*/ 113 h 1684"/>
              <a:gd name="T6" fmla="*/ 1255 w 2654"/>
              <a:gd name="T7" fmla="*/ 113 h 1684"/>
              <a:gd name="T8" fmla="*/ 1164 w 2654"/>
              <a:gd name="T9" fmla="*/ 68 h 1684"/>
              <a:gd name="T10" fmla="*/ 1163 w 2654"/>
              <a:gd name="T11" fmla="*/ 68 h 1684"/>
              <a:gd name="T12" fmla="*/ 1163 w 2654"/>
              <a:gd name="T13" fmla="*/ 68 h 1684"/>
              <a:gd name="T14" fmla="*/ 1163 w 2654"/>
              <a:gd name="T15" fmla="*/ 68 h 1684"/>
              <a:gd name="T16" fmla="*/ 802 w 2654"/>
              <a:gd name="T17" fmla="*/ 6 h 1684"/>
              <a:gd name="T18" fmla="*/ 802 w 2654"/>
              <a:gd name="T19" fmla="*/ 6 h 1684"/>
              <a:gd name="T20" fmla="*/ 7 w 2654"/>
              <a:gd name="T21" fmla="*/ 833 h 1684"/>
              <a:gd name="T22" fmla="*/ 7 w 2654"/>
              <a:gd name="T23" fmla="*/ 833 h 1684"/>
              <a:gd name="T24" fmla="*/ 845 w 2654"/>
              <a:gd name="T25" fmla="*/ 1683 h 1684"/>
              <a:gd name="T26" fmla="*/ 845 w 2654"/>
              <a:gd name="T27" fmla="*/ 1683 h 1684"/>
              <a:gd name="T28" fmla="*/ 1166 w 2654"/>
              <a:gd name="T29" fmla="*/ 1620 h 1684"/>
              <a:gd name="T30" fmla="*/ 1163 w 2654"/>
              <a:gd name="T31" fmla="*/ 1622 h 1684"/>
              <a:gd name="T32" fmla="*/ 1196 w 2654"/>
              <a:gd name="T33" fmla="*/ 1606 h 1684"/>
              <a:gd name="T34" fmla="*/ 1196 w 2654"/>
              <a:gd name="T35" fmla="*/ 1606 h 1684"/>
              <a:gd name="T36" fmla="*/ 1225 w 2654"/>
              <a:gd name="T37" fmla="*/ 1592 h 1684"/>
              <a:gd name="T38" fmla="*/ 1836 w 2654"/>
              <a:gd name="T39" fmla="*/ 1296 h 1684"/>
              <a:gd name="T40" fmla="*/ 2561 w 2654"/>
              <a:gd name="T41" fmla="*/ 953 h 1684"/>
              <a:gd name="T42" fmla="*/ 2561 w 2654"/>
              <a:gd name="T43" fmla="*/ 953 h 1684"/>
              <a:gd name="T44" fmla="*/ 2561 w 2654"/>
              <a:gd name="T45" fmla="*/ 735 h 1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54" h="1684">
                <a:moveTo>
                  <a:pt x="2561" y="735"/>
                </a:moveTo>
                <a:lnTo>
                  <a:pt x="1719" y="337"/>
                </a:lnTo>
                <a:lnTo>
                  <a:pt x="1255" y="113"/>
                </a:lnTo>
                <a:lnTo>
                  <a:pt x="1255" y="113"/>
                </a:lnTo>
                <a:cubicBezTo>
                  <a:pt x="1225" y="96"/>
                  <a:pt x="1195" y="81"/>
                  <a:pt x="1164" y="68"/>
                </a:cubicBezTo>
                <a:lnTo>
                  <a:pt x="1163" y="68"/>
                </a:lnTo>
                <a:lnTo>
                  <a:pt x="1163" y="68"/>
                </a:lnTo>
                <a:lnTo>
                  <a:pt x="1163" y="68"/>
                </a:lnTo>
                <a:cubicBezTo>
                  <a:pt x="1053" y="22"/>
                  <a:pt x="930" y="0"/>
                  <a:pt x="802" y="6"/>
                </a:cubicBezTo>
                <a:lnTo>
                  <a:pt x="802" y="6"/>
                </a:lnTo>
                <a:cubicBezTo>
                  <a:pt x="364" y="29"/>
                  <a:pt x="13" y="394"/>
                  <a:pt x="7" y="833"/>
                </a:cubicBezTo>
                <a:lnTo>
                  <a:pt x="7" y="833"/>
                </a:lnTo>
                <a:cubicBezTo>
                  <a:pt x="0" y="1301"/>
                  <a:pt x="379" y="1683"/>
                  <a:pt x="845" y="1683"/>
                </a:cubicBezTo>
                <a:lnTo>
                  <a:pt x="845" y="1683"/>
                </a:lnTo>
                <a:cubicBezTo>
                  <a:pt x="959" y="1683"/>
                  <a:pt x="1067" y="1660"/>
                  <a:pt x="1166" y="1620"/>
                </a:cubicBezTo>
                <a:lnTo>
                  <a:pt x="1163" y="1622"/>
                </a:lnTo>
                <a:lnTo>
                  <a:pt x="1196" y="1606"/>
                </a:lnTo>
                <a:lnTo>
                  <a:pt x="1196" y="1606"/>
                </a:lnTo>
                <a:cubicBezTo>
                  <a:pt x="1206" y="1602"/>
                  <a:pt x="1216" y="1597"/>
                  <a:pt x="1225" y="1592"/>
                </a:cubicBezTo>
                <a:lnTo>
                  <a:pt x="1836" y="1296"/>
                </a:lnTo>
                <a:lnTo>
                  <a:pt x="2561" y="953"/>
                </a:lnTo>
                <a:lnTo>
                  <a:pt x="2561" y="953"/>
                </a:lnTo>
                <a:cubicBezTo>
                  <a:pt x="2653" y="910"/>
                  <a:pt x="2653" y="779"/>
                  <a:pt x="2561" y="735"/>
                </a:cubicBezTo>
              </a:path>
            </a:pathLst>
          </a:custGeom>
          <a:solidFill>
            <a:schemeClr val="accent5"/>
          </a:solidFill>
          <a:ln>
            <a:noFill/>
          </a:ln>
          <a:effectLst/>
        </p:spPr>
        <p:txBody>
          <a:bodyPr wrap="none" anchor="ctr"/>
          <a:lstStyle/>
          <a:p>
            <a:endParaRPr lang="en-US" sz="900" dirty="0">
              <a:latin typeface="Poppins" panose="00000500000000000000" pitchFamily="2" charset="0"/>
            </a:endParaRPr>
          </a:p>
        </p:txBody>
      </p:sp>
      <p:sp>
        <p:nvSpPr>
          <p:cNvPr id="41" name="Freeform 386">
            <a:extLst>
              <a:ext uri="{FF2B5EF4-FFF2-40B4-BE49-F238E27FC236}">
                <a16:creationId xmlns:a16="http://schemas.microsoft.com/office/drawing/2014/main" id="{A05ED45D-CF1E-4E90-8B6E-097BC0749267}"/>
              </a:ext>
            </a:extLst>
          </p:cNvPr>
          <p:cNvSpPr>
            <a:spLocks noChangeArrowheads="1"/>
          </p:cNvSpPr>
          <p:nvPr/>
        </p:nvSpPr>
        <p:spPr bwMode="auto">
          <a:xfrm>
            <a:off x="4460848" y="5859401"/>
            <a:ext cx="1198966" cy="760806"/>
          </a:xfrm>
          <a:custGeom>
            <a:avLst/>
            <a:gdLst>
              <a:gd name="T0" fmla="*/ 2561 w 2654"/>
              <a:gd name="T1" fmla="*/ 735 h 1684"/>
              <a:gd name="T2" fmla="*/ 1719 w 2654"/>
              <a:gd name="T3" fmla="*/ 337 h 1684"/>
              <a:gd name="T4" fmla="*/ 1255 w 2654"/>
              <a:gd name="T5" fmla="*/ 112 h 1684"/>
              <a:gd name="T6" fmla="*/ 1255 w 2654"/>
              <a:gd name="T7" fmla="*/ 112 h 1684"/>
              <a:gd name="T8" fmla="*/ 1164 w 2654"/>
              <a:gd name="T9" fmla="*/ 68 h 1684"/>
              <a:gd name="T10" fmla="*/ 1163 w 2654"/>
              <a:gd name="T11" fmla="*/ 68 h 1684"/>
              <a:gd name="T12" fmla="*/ 1163 w 2654"/>
              <a:gd name="T13" fmla="*/ 68 h 1684"/>
              <a:gd name="T14" fmla="*/ 1163 w 2654"/>
              <a:gd name="T15" fmla="*/ 68 h 1684"/>
              <a:gd name="T16" fmla="*/ 802 w 2654"/>
              <a:gd name="T17" fmla="*/ 6 h 1684"/>
              <a:gd name="T18" fmla="*/ 802 w 2654"/>
              <a:gd name="T19" fmla="*/ 6 h 1684"/>
              <a:gd name="T20" fmla="*/ 7 w 2654"/>
              <a:gd name="T21" fmla="*/ 832 h 1684"/>
              <a:gd name="T22" fmla="*/ 7 w 2654"/>
              <a:gd name="T23" fmla="*/ 832 h 1684"/>
              <a:gd name="T24" fmla="*/ 845 w 2654"/>
              <a:gd name="T25" fmla="*/ 1683 h 1684"/>
              <a:gd name="T26" fmla="*/ 845 w 2654"/>
              <a:gd name="T27" fmla="*/ 1683 h 1684"/>
              <a:gd name="T28" fmla="*/ 1166 w 2654"/>
              <a:gd name="T29" fmla="*/ 1619 h 1684"/>
              <a:gd name="T30" fmla="*/ 1163 w 2654"/>
              <a:gd name="T31" fmla="*/ 1621 h 1684"/>
              <a:gd name="T32" fmla="*/ 1196 w 2654"/>
              <a:gd name="T33" fmla="*/ 1606 h 1684"/>
              <a:gd name="T34" fmla="*/ 1196 w 2654"/>
              <a:gd name="T35" fmla="*/ 1606 h 1684"/>
              <a:gd name="T36" fmla="*/ 1225 w 2654"/>
              <a:gd name="T37" fmla="*/ 1592 h 1684"/>
              <a:gd name="T38" fmla="*/ 1836 w 2654"/>
              <a:gd name="T39" fmla="*/ 1295 h 1684"/>
              <a:gd name="T40" fmla="*/ 2561 w 2654"/>
              <a:gd name="T41" fmla="*/ 953 h 1684"/>
              <a:gd name="T42" fmla="*/ 2561 w 2654"/>
              <a:gd name="T43" fmla="*/ 953 h 1684"/>
              <a:gd name="T44" fmla="*/ 2561 w 2654"/>
              <a:gd name="T45" fmla="*/ 735 h 1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54" h="1684">
                <a:moveTo>
                  <a:pt x="2561" y="735"/>
                </a:moveTo>
                <a:lnTo>
                  <a:pt x="1719" y="337"/>
                </a:lnTo>
                <a:lnTo>
                  <a:pt x="1255" y="112"/>
                </a:lnTo>
                <a:lnTo>
                  <a:pt x="1255" y="112"/>
                </a:lnTo>
                <a:cubicBezTo>
                  <a:pt x="1225" y="96"/>
                  <a:pt x="1195" y="80"/>
                  <a:pt x="1164" y="68"/>
                </a:cubicBezTo>
                <a:lnTo>
                  <a:pt x="1163" y="68"/>
                </a:lnTo>
                <a:lnTo>
                  <a:pt x="1163" y="68"/>
                </a:lnTo>
                <a:lnTo>
                  <a:pt x="1163" y="68"/>
                </a:lnTo>
                <a:cubicBezTo>
                  <a:pt x="1053" y="22"/>
                  <a:pt x="930" y="0"/>
                  <a:pt x="802" y="6"/>
                </a:cubicBezTo>
                <a:lnTo>
                  <a:pt x="802" y="6"/>
                </a:lnTo>
                <a:cubicBezTo>
                  <a:pt x="364" y="28"/>
                  <a:pt x="13" y="392"/>
                  <a:pt x="7" y="832"/>
                </a:cubicBezTo>
                <a:lnTo>
                  <a:pt x="7" y="832"/>
                </a:lnTo>
                <a:cubicBezTo>
                  <a:pt x="0" y="1301"/>
                  <a:pt x="379" y="1683"/>
                  <a:pt x="845" y="1683"/>
                </a:cubicBezTo>
                <a:lnTo>
                  <a:pt x="845" y="1683"/>
                </a:lnTo>
                <a:cubicBezTo>
                  <a:pt x="959" y="1683"/>
                  <a:pt x="1067" y="1660"/>
                  <a:pt x="1166" y="1619"/>
                </a:cubicBezTo>
                <a:lnTo>
                  <a:pt x="1163" y="1621"/>
                </a:lnTo>
                <a:lnTo>
                  <a:pt x="1196" y="1606"/>
                </a:lnTo>
                <a:lnTo>
                  <a:pt x="1196" y="1606"/>
                </a:lnTo>
                <a:cubicBezTo>
                  <a:pt x="1206" y="1601"/>
                  <a:pt x="1216" y="1597"/>
                  <a:pt x="1225" y="1592"/>
                </a:cubicBezTo>
                <a:lnTo>
                  <a:pt x="1836" y="1295"/>
                </a:lnTo>
                <a:lnTo>
                  <a:pt x="2561" y="953"/>
                </a:lnTo>
                <a:lnTo>
                  <a:pt x="2561" y="953"/>
                </a:lnTo>
                <a:cubicBezTo>
                  <a:pt x="2653" y="910"/>
                  <a:pt x="2653" y="778"/>
                  <a:pt x="2561" y="735"/>
                </a:cubicBezTo>
              </a:path>
            </a:pathLst>
          </a:custGeom>
          <a:solidFill>
            <a:schemeClr val="accent6"/>
          </a:solidFill>
          <a:ln>
            <a:noFill/>
          </a:ln>
          <a:effectLst/>
        </p:spPr>
        <p:txBody>
          <a:bodyPr wrap="none" anchor="ctr"/>
          <a:lstStyle/>
          <a:p>
            <a:endParaRPr lang="en-US" sz="900" dirty="0">
              <a:latin typeface="Poppins" panose="00000500000000000000" pitchFamily="2" charset="0"/>
            </a:endParaRPr>
          </a:p>
        </p:txBody>
      </p:sp>
      <p:sp>
        <p:nvSpPr>
          <p:cNvPr id="2" name="TextBox 1">
            <a:extLst>
              <a:ext uri="{FF2B5EF4-FFF2-40B4-BE49-F238E27FC236}">
                <a16:creationId xmlns:a16="http://schemas.microsoft.com/office/drawing/2014/main" id="{E22FE750-04F5-3D48-A512-4E5ADE332A7F}"/>
              </a:ext>
            </a:extLst>
          </p:cNvPr>
          <p:cNvSpPr txBox="1"/>
          <p:nvPr/>
        </p:nvSpPr>
        <p:spPr>
          <a:xfrm>
            <a:off x="3461793" y="379423"/>
            <a:ext cx="6104238" cy="695062"/>
          </a:xfrm>
          <a:prstGeom prst="rect">
            <a:avLst/>
          </a:prstGeom>
          <a:noFill/>
        </p:spPr>
        <p:txBody>
          <a:bodyPr wrap="square" rtlCol="0" anchor="b">
            <a:spAutoFit/>
          </a:bodyPr>
          <a:lstStyle/>
          <a:p>
            <a:pPr algn="ctr">
              <a:lnSpc>
                <a:spcPts val="4700"/>
              </a:lnSpc>
            </a:pPr>
            <a:r>
              <a:rPr lang="en-US" sz="4400" b="1" dirty="0">
                <a:latin typeface="Arial" panose="020B0604020202020204" pitchFamily="34" charset="0"/>
                <a:cs typeface="Arial" panose="020B0604020202020204" pitchFamily="34" charset="0"/>
              </a:rPr>
              <a:t>Presentation Outline</a:t>
            </a:r>
            <a:endParaRPr lang="en-US" sz="4400" b="1" spc="-150" dirty="0">
              <a:solidFill>
                <a:schemeClr val="tx2"/>
              </a:solidFill>
              <a:latin typeface="Poppins" panose="00000500000000000000" pitchFamily="2" charset="0"/>
              <a:cs typeface="Poppins" panose="00000500000000000000" pitchFamily="2" charset="0"/>
            </a:endParaRPr>
          </a:p>
        </p:txBody>
      </p:sp>
      <p:sp>
        <p:nvSpPr>
          <p:cNvPr id="10" name="TextBox 9">
            <a:extLst>
              <a:ext uri="{FF2B5EF4-FFF2-40B4-BE49-F238E27FC236}">
                <a16:creationId xmlns:a16="http://schemas.microsoft.com/office/drawing/2014/main" id="{67B64699-FDA5-4E59-B30F-88B260D40C5F}"/>
              </a:ext>
            </a:extLst>
          </p:cNvPr>
          <p:cNvSpPr txBox="1"/>
          <p:nvPr/>
        </p:nvSpPr>
        <p:spPr>
          <a:xfrm>
            <a:off x="1498333" y="1806795"/>
            <a:ext cx="3048839" cy="1200329"/>
          </a:xfrm>
          <a:prstGeom prst="rect">
            <a:avLst/>
          </a:prstGeom>
          <a:noFill/>
        </p:spPr>
        <p:txBody>
          <a:bodyPr wrap="square" rtlCol="0" anchor="b">
            <a:spAutoFit/>
          </a:bodyPr>
          <a:lstStyle/>
          <a:p>
            <a:pPr lvl="0"/>
            <a:r>
              <a:rPr lang="en-US" sz="2400" b="1" dirty="0">
                <a:latin typeface="Arial" panose="020B0604020202020204" pitchFamily="34" charset="0"/>
                <a:ea typeface="Arial Hebrew" charset="-79"/>
                <a:cs typeface="Arial" panose="020B0604020202020204" pitchFamily="34" charset="0"/>
              </a:rPr>
              <a:t>24-Hour Economy and Contextual Issues</a:t>
            </a:r>
          </a:p>
        </p:txBody>
      </p:sp>
      <p:sp>
        <p:nvSpPr>
          <p:cNvPr id="18" name="TextBox 17">
            <a:extLst>
              <a:ext uri="{FF2B5EF4-FFF2-40B4-BE49-F238E27FC236}">
                <a16:creationId xmlns:a16="http://schemas.microsoft.com/office/drawing/2014/main" id="{CE2D811B-CF7D-4184-9E31-C703FFE4050B}"/>
              </a:ext>
            </a:extLst>
          </p:cNvPr>
          <p:cNvSpPr txBox="1"/>
          <p:nvPr/>
        </p:nvSpPr>
        <p:spPr>
          <a:xfrm>
            <a:off x="1498333" y="3644994"/>
            <a:ext cx="3048839" cy="1200329"/>
          </a:xfrm>
          <a:prstGeom prst="rect">
            <a:avLst/>
          </a:prstGeom>
          <a:noFill/>
        </p:spPr>
        <p:txBody>
          <a:bodyPr wrap="square" rtlCol="0" anchor="b">
            <a:spAutoFit/>
          </a:bodyPr>
          <a:lstStyle/>
          <a:p>
            <a:pPr lvl="0"/>
            <a:r>
              <a:rPr lang="en-US" sz="2400" b="1" dirty="0">
                <a:latin typeface="Arial" panose="020B0604020202020204" pitchFamily="34" charset="0"/>
                <a:ea typeface="Arial Hebrew" charset="-79"/>
                <a:cs typeface="Arial" panose="020B0604020202020204" pitchFamily="34" charset="0"/>
              </a:rPr>
              <a:t>Energy Infrastructure Needs</a:t>
            </a:r>
          </a:p>
        </p:txBody>
      </p:sp>
      <p:sp>
        <p:nvSpPr>
          <p:cNvPr id="22" name="TextBox 21">
            <a:extLst>
              <a:ext uri="{FF2B5EF4-FFF2-40B4-BE49-F238E27FC236}">
                <a16:creationId xmlns:a16="http://schemas.microsoft.com/office/drawing/2014/main" id="{764919FE-9AA2-45A4-B532-C42859904BCD}"/>
              </a:ext>
            </a:extLst>
          </p:cNvPr>
          <p:cNvSpPr txBox="1"/>
          <p:nvPr/>
        </p:nvSpPr>
        <p:spPr>
          <a:xfrm>
            <a:off x="1498333" y="6032551"/>
            <a:ext cx="3048839" cy="461665"/>
          </a:xfrm>
          <a:prstGeom prst="rect">
            <a:avLst/>
          </a:prstGeom>
          <a:noFill/>
        </p:spPr>
        <p:txBody>
          <a:bodyPr wrap="square" rtlCol="0" anchor="b">
            <a:spAutoFit/>
          </a:bodyPr>
          <a:lstStyle/>
          <a:p>
            <a:pPr lvl="0"/>
            <a:r>
              <a:rPr lang="en-US" sz="2400" b="1" dirty="0" err="1">
                <a:latin typeface="Arial" panose="020B0604020202020204" pitchFamily="34" charset="0"/>
                <a:ea typeface="Arial Hebrew" charset="-79"/>
                <a:cs typeface="Arial" panose="020B0604020202020204" pitchFamily="34" charset="0"/>
              </a:rPr>
              <a:t>Projectification</a:t>
            </a:r>
            <a:endParaRPr lang="en-US" sz="2400" b="1" dirty="0">
              <a:latin typeface="Arial" panose="020B0604020202020204" pitchFamily="34" charset="0"/>
              <a:ea typeface="Arial Hebrew" charset="-79"/>
              <a:cs typeface="Arial" panose="020B0604020202020204" pitchFamily="34" charset="0"/>
            </a:endParaRPr>
          </a:p>
        </p:txBody>
      </p:sp>
      <p:sp>
        <p:nvSpPr>
          <p:cNvPr id="26" name="TextBox 25">
            <a:extLst>
              <a:ext uri="{FF2B5EF4-FFF2-40B4-BE49-F238E27FC236}">
                <a16:creationId xmlns:a16="http://schemas.microsoft.com/office/drawing/2014/main" id="{D22C864A-6F8C-43FB-AE44-95D4CFC126EC}"/>
              </a:ext>
            </a:extLst>
          </p:cNvPr>
          <p:cNvSpPr txBox="1"/>
          <p:nvPr/>
        </p:nvSpPr>
        <p:spPr>
          <a:xfrm>
            <a:off x="129567" y="2047343"/>
            <a:ext cx="800899" cy="669607"/>
          </a:xfrm>
          <a:prstGeom prst="rect">
            <a:avLst/>
          </a:prstGeom>
          <a:noFill/>
        </p:spPr>
        <p:txBody>
          <a:bodyPr wrap="square" rtlCol="0" anchor="b">
            <a:spAutoFit/>
          </a:bodyPr>
          <a:lstStyle/>
          <a:p>
            <a:pPr algn="ctr">
              <a:lnSpc>
                <a:spcPts val="4700"/>
              </a:lnSpc>
            </a:pPr>
            <a:r>
              <a:rPr lang="en-US" sz="3700" b="1" spc="-165" dirty="0">
                <a:solidFill>
                  <a:schemeClr val="bg1"/>
                </a:solidFill>
                <a:latin typeface="Poppins" panose="00000500000000000000" pitchFamily="2" charset="0"/>
                <a:cs typeface="Poppins" panose="00000500000000000000" pitchFamily="2" charset="0"/>
              </a:rPr>
              <a:t>01</a:t>
            </a:r>
          </a:p>
        </p:txBody>
      </p:sp>
      <p:sp>
        <p:nvSpPr>
          <p:cNvPr id="27" name="TextBox 26">
            <a:extLst>
              <a:ext uri="{FF2B5EF4-FFF2-40B4-BE49-F238E27FC236}">
                <a16:creationId xmlns:a16="http://schemas.microsoft.com/office/drawing/2014/main" id="{E001E901-DB1B-4B6B-99E1-5333217C5BBC}"/>
              </a:ext>
            </a:extLst>
          </p:cNvPr>
          <p:cNvSpPr txBox="1"/>
          <p:nvPr/>
        </p:nvSpPr>
        <p:spPr>
          <a:xfrm>
            <a:off x="129567" y="3881679"/>
            <a:ext cx="800899" cy="669607"/>
          </a:xfrm>
          <a:prstGeom prst="rect">
            <a:avLst/>
          </a:prstGeom>
          <a:noFill/>
        </p:spPr>
        <p:txBody>
          <a:bodyPr wrap="square" rtlCol="0" anchor="b">
            <a:spAutoFit/>
          </a:bodyPr>
          <a:lstStyle/>
          <a:p>
            <a:pPr algn="ctr">
              <a:lnSpc>
                <a:spcPts val="4700"/>
              </a:lnSpc>
            </a:pPr>
            <a:r>
              <a:rPr lang="en-US" sz="3700" b="1" spc="-165" dirty="0">
                <a:solidFill>
                  <a:schemeClr val="bg1"/>
                </a:solidFill>
                <a:latin typeface="Poppins" panose="00000500000000000000" pitchFamily="2" charset="0"/>
                <a:cs typeface="Poppins" panose="00000500000000000000" pitchFamily="2" charset="0"/>
              </a:rPr>
              <a:t>02</a:t>
            </a:r>
          </a:p>
        </p:txBody>
      </p:sp>
      <p:sp>
        <p:nvSpPr>
          <p:cNvPr id="28" name="TextBox 27">
            <a:extLst>
              <a:ext uri="{FF2B5EF4-FFF2-40B4-BE49-F238E27FC236}">
                <a16:creationId xmlns:a16="http://schemas.microsoft.com/office/drawing/2014/main" id="{C61B62AF-BEF7-4D26-8101-33919FF80559}"/>
              </a:ext>
            </a:extLst>
          </p:cNvPr>
          <p:cNvSpPr txBox="1"/>
          <p:nvPr/>
        </p:nvSpPr>
        <p:spPr>
          <a:xfrm>
            <a:off x="129567" y="5873733"/>
            <a:ext cx="800899" cy="669607"/>
          </a:xfrm>
          <a:prstGeom prst="rect">
            <a:avLst/>
          </a:prstGeom>
          <a:noFill/>
        </p:spPr>
        <p:txBody>
          <a:bodyPr wrap="square" rtlCol="0" anchor="b">
            <a:spAutoFit/>
          </a:bodyPr>
          <a:lstStyle/>
          <a:p>
            <a:pPr algn="ctr">
              <a:lnSpc>
                <a:spcPts val="4700"/>
              </a:lnSpc>
            </a:pPr>
            <a:r>
              <a:rPr lang="en-US" sz="3700" b="1" spc="-165" dirty="0">
                <a:solidFill>
                  <a:schemeClr val="bg1"/>
                </a:solidFill>
                <a:latin typeface="Poppins" panose="00000500000000000000" pitchFamily="2" charset="0"/>
                <a:cs typeface="Poppins" panose="00000500000000000000" pitchFamily="2" charset="0"/>
              </a:rPr>
              <a:t>03</a:t>
            </a:r>
          </a:p>
        </p:txBody>
      </p:sp>
      <p:sp>
        <p:nvSpPr>
          <p:cNvPr id="29" name="TextBox 28">
            <a:extLst>
              <a:ext uri="{FF2B5EF4-FFF2-40B4-BE49-F238E27FC236}">
                <a16:creationId xmlns:a16="http://schemas.microsoft.com/office/drawing/2014/main" id="{950A649F-FDE2-4961-8D32-D2C16D365C3C}"/>
              </a:ext>
            </a:extLst>
          </p:cNvPr>
          <p:cNvSpPr txBox="1"/>
          <p:nvPr/>
        </p:nvSpPr>
        <p:spPr>
          <a:xfrm>
            <a:off x="4457727" y="2047343"/>
            <a:ext cx="800899" cy="669607"/>
          </a:xfrm>
          <a:prstGeom prst="rect">
            <a:avLst/>
          </a:prstGeom>
          <a:noFill/>
        </p:spPr>
        <p:txBody>
          <a:bodyPr wrap="square" rtlCol="0" anchor="b">
            <a:spAutoFit/>
          </a:bodyPr>
          <a:lstStyle/>
          <a:p>
            <a:pPr algn="ctr">
              <a:lnSpc>
                <a:spcPts val="4700"/>
              </a:lnSpc>
            </a:pPr>
            <a:r>
              <a:rPr lang="en-US" sz="3700" b="1" spc="-165" dirty="0">
                <a:solidFill>
                  <a:schemeClr val="bg1"/>
                </a:solidFill>
                <a:latin typeface="Poppins" panose="00000500000000000000" pitchFamily="2" charset="0"/>
                <a:cs typeface="Poppins" panose="00000500000000000000" pitchFamily="2" charset="0"/>
              </a:rPr>
              <a:t>04</a:t>
            </a:r>
          </a:p>
        </p:txBody>
      </p:sp>
      <p:sp>
        <p:nvSpPr>
          <p:cNvPr id="30" name="TextBox 29">
            <a:extLst>
              <a:ext uri="{FF2B5EF4-FFF2-40B4-BE49-F238E27FC236}">
                <a16:creationId xmlns:a16="http://schemas.microsoft.com/office/drawing/2014/main" id="{F9690C81-01FD-414C-96C5-7EAD61993810}"/>
              </a:ext>
            </a:extLst>
          </p:cNvPr>
          <p:cNvSpPr txBox="1"/>
          <p:nvPr/>
        </p:nvSpPr>
        <p:spPr>
          <a:xfrm>
            <a:off x="4457727" y="3881679"/>
            <a:ext cx="800899" cy="669607"/>
          </a:xfrm>
          <a:prstGeom prst="rect">
            <a:avLst/>
          </a:prstGeom>
          <a:noFill/>
        </p:spPr>
        <p:txBody>
          <a:bodyPr wrap="square" rtlCol="0" anchor="b">
            <a:spAutoFit/>
          </a:bodyPr>
          <a:lstStyle/>
          <a:p>
            <a:pPr algn="ctr">
              <a:lnSpc>
                <a:spcPts val="4700"/>
              </a:lnSpc>
            </a:pPr>
            <a:r>
              <a:rPr lang="en-US" sz="3700" b="1" spc="-165" dirty="0">
                <a:solidFill>
                  <a:schemeClr val="bg1"/>
                </a:solidFill>
                <a:latin typeface="Poppins" panose="00000500000000000000" pitchFamily="2" charset="0"/>
                <a:cs typeface="Poppins" panose="00000500000000000000" pitchFamily="2" charset="0"/>
              </a:rPr>
              <a:t>05</a:t>
            </a:r>
          </a:p>
        </p:txBody>
      </p:sp>
      <p:sp>
        <p:nvSpPr>
          <p:cNvPr id="31" name="TextBox 30">
            <a:extLst>
              <a:ext uri="{FF2B5EF4-FFF2-40B4-BE49-F238E27FC236}">
                <a16:creationId xmlns:a16="http://schemas.microsoft.com/office/drawing/2014/main" id="{22A7A139-526A-4177-B442-43D6C7179002}"/>
              </a:ext>
            </a:extLst>
          </p:cNvPr>
          <p:cNvSpPr txBox="1"/>
          <p:nvPr/>
        </p:nvSpPr>
        <p:spPr>
          <a:xfrm>
            <a:off x="4457727" y="5873733"/>
            <a:ext cx="800899" cy="669607"/>
          </a:xfrm>
          <a:prstGeom prst="rect">
            <a:avLst/>
          </a:prstGeom>
          <a:noFill/>
        </p:spPr>
        <p:txBody>
          <a:bodyPr wrap="square" rtlCol="0" anchor="b">
            <a:spAutoFit/>
          </a:bodyPr>
          <a:lstStyle/>
          <a:p>
            <a:pPr algn="ctr">
              <a:lnSpc>
                <a:spcPts val="4700"/>
              </a:lnSpc>
            </a:pPr>
            <a:r>
              <a:rPr lang="en-US" sz="3700" b="1" spc="-165" dirty="0">
                <a:solidFill>
                  <a:schemeClr val="bg1"/>
                </a:solidFill>
                <a:latin typeface="Poppins" panose="00000500000000000000" pitchFamily="2" charset="0"/>
                <a:cs typeface="Poppins" panose="00000500000000000000" pitchFamily="2" charset="0"/>
              </a:rPr>
              <a:t>06</a:t>
            </a:r>
          </a:p>
        </p:txBody>
      </p:sp>
      <p:sp>
        <p:nvSpPr>
          <p:cNvPr id="4" name="TextBox 3">
            <a:extLst>
              <a:ext uri="{FF2B5EF4-FFF2-40B4-BE49-F238E27FC236}">
                <a16:creationId xmlns:a16="http://schemas.microsoft.com/office/drawing/2014/main" id="{1DB36A81-6049-D261-EE7A-CD5C1A3CA592}"/>
              </a:ext>
            </a:extLst>
          </p:cNvPr>
          <p:cNvSpPr txBox="1"/>
          <p:nvPr/>
        </p:nvSpPr>
        <p:spPr>
          <a:xfrm>
            <a:off x="4419600" y="1858453"/>
            <a:ext cx="0" cy="0"/>
          </a:xfrm>
          <a:prstGeom prst="rect">
            <a:avLst/>
          </a:prstGeom>
          <a:noFill/>
        </p:spPr>
        <p:txBody>
          <a:bodyPr wrap="none" lIns="0" tIns="0" rIns="0" bIns="0" rtlCol="0">
            <a:noAutofit/>
          </a:bodyPr>
          <a:lstStyle/>
          <a:p>
            <a:pPr algn="l"/>
            <a:endParaRPr lang="en-US" sz="1600" dirty="0" err="1">
              <a:solidFill>
                <a:schemeClr val="tx2"/>
              </a:solidFill>
            </a:endParaRPr>
          </a:p>
        </p:txBody>
      </p:sp>
      <p:pic>
        <p:nvPicPr>
          <p:cNvPr id="5" name="Picture Placeholder 26">
            <a:extLst>
              <a:ext uri="{FF2B5EF4-FFF2-40B4-BE49-F238E27FC236}">
                <a16:creationId xmlns:a16="http://schemas.microsoft.com/office/drawing/2014/main" id="{8E77ADC3-3F0D-11CB-E0ED-E2789453C5E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34075" y="425450"/>
            <a:ext cx="6257925" cy="6432550"/>
          </a:xfrm>
          <a:custGeom>
            <a:avLst/>
            <a:gdLst>
              <a:gd name="connsiteX0" fmla="*/ 3209827 w 6258701"/>
              <a:gd name="connsiteY0" fmla="*/ 601667 h 6432550"/>
              <a:gd name="connsiteX1" fmla="*/ 3209827 w 6258701"/>
              <a:gd name="connsiteY1" fmla="*/ 3125019 h 6432550"/>
              <a:gd name="connsiteX2" fmla="*/ 754672 w 6258701"/>
              <a:gd name="connsiteY2" fmla="*/ 3125019 h 6432550"/>
              <a:gd name="connsiteX3" fmla="*/ 6258701 w 6258701"/>
              <a:gd name="connsiteY3" fmla="*/ 0 h 6432550"/>
              <a:gd name="connsiteX4" fmla="*/ 6258701 w 6258701"/>
              <a:gd name="connsiteY4" fmla="*/ 6432550 h 6432550"/>
              <a:gd name="connsiteX5" fmla="*/ 0 w 6258701"/>
              <a:gd name="connsiteY5" fmla="*/ 6432550 h 643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8701" h="6432550">
                <a:moveTo>
                  <a:pt x="3209827" y="601667"/>
                </a:moveTo>
                <a:lnTo>
                  <a:pt x="3209827" y="3125019"/>
                </a:lnTo>
                <a:lnTo>
                  <a:pt x="754672" y="3125019"/>
                </a:lnTo>
                <a:close/>
                <a:moveTo>
                  <a:pt x="6258701" y="0"/>
                </a:moveTo>
                <a:lnTo>
                  <a:pt x="6258701" y="6432550"/>
                </a:lnTo>
                <a:lnTo>
                  <a:pt x="0" y="6432550"/>
                </a:lnTo>
                <a:close/>
              </a:path>
            </a:pathLst>
          </a:custGeom>
        </p:spPr>
      </p:pic>
      <p:sp>
        <p:nvSpPr>
          <p:cNvPr id="16" name="TextBox 15">
            <a:extLst>
              <a:ext uri="{FF2B5EF4-FFF2-40B4-BE49-F238E27FC236}">
                <a16:creationId xmlns:a16="http://schemas.microsoft.com/office/drawing/2014/main" id="{E554205A-7722-4567-A93C-D17A90278164}"/>
              </a:ext>
            </a:extLst>
          </p:cNvPr>
          <p:cNvSpPr txBox="1"/>
          <p:nvPr/>
        </p:nvSpPr>
        <p:spPr>
          <a:xfrm>
            <a:off x="5891808" y="1810989"/>
            <a:ext cx="3048839" cy="1200329"/>
          </a:xfrm>
          <a:prstGeom prst="rect">
            <a:avLst/>
          </a:prstGeom>
          <a:noFill/>
        </p:spPr>
        <p:txBody>
          <a:bodyPr wrap="square" rtlCol="0" anchor="b">
            <a:spAutoFit/>
          </a:bodyPr>
          <a:lstStyle/>
          <a:p>
            <a:pPr lvl="0"/>
            <a:r>
              <a:rPr lang="en-US" sz="2400" b="1" dirty="0">
                <a:latin typeface="Arial" panose="020B0604020202020204" pitchFamily="34" charset="0"/>
                <a:ea typeface="Arial Hebrew" charset="-79"/>
                <a:cs typeface="Arial" panose="020B0604020202020204" pitchFamily="34" charset="0"/>
              </a:rPr>
              <a:t>What Has Project Management Got to </a:t>
            </a:r>
          </a:p>
          <a:p>
            <a:pPr lvl="0"/>
            <a:r>
              <a:rPr lang="en-US" sz="2400" b="1" dirty="0">
                <a:latin typeface="Arial" panose="020B0604020202020204" pitchFamily="34" charset="0"/>
                <a:ea typeface="Arial Hebrew" charset="-79"/>
                <a:cs typeface="Arial" panose="020B0604020202020204" pitchFamily="34" charset="0"/>
              </a:rPr>
              <a:t>Do With It?</a:t>
            </a:r>
          </a:p>
        </p:txBody>
      </p:sp>
      <p:sp>
        <p:nvSpPr>
          <p:cNvPr id="24" name="TextBox 23">
            <a:extLst>
              <a:ext uri="{FF2B5EF4-FFF2-40B4-BE49-F238E27FC236}">
                <a16:creationId xmlns:a16="http://schemas.microsoft.com/office/drawing/2014/main" id="{DA7DD34D-CDCD-4174-B20C-F67EB4E65D34}"/>
              </a:ext>
            </a:extLst>
          </p:cNvPr>
          <p:cNvSpPr txBox="1"/>
          <p:nvPr/>
        </p:nvSpPr>
        <p:spPr>
          <a:xfrm>
            <a:off x="5826493" y="6000395"/>
            <a:ext cx="3499392" cy="461665"/>
          </a:xfrm>
          <a:prstGeom prst="rect">
            <a:avLst/>
          </a:prstGeom>
          <a:noFill/>
        </p:spPr>
        <p:txBody>
          <a:bodyPr wrap="square" rtlCol="0" anchor="b">
            <a:spAutoFit/>
          </a:bodyPr>
          <a:lstStyle/>
          <a:p>
            <a:pPr lvl="0"/>
            <a:r>
              <a:rPr lang="en-US" sz="2400" b="1" dirty="0">
                <a:latin typeface="Arial" panose="020B0604020202020204" pitchFamily="34" charset="0"/>
                <a:ea typeface="Arial Hebrew" charset="-79"/>
                <a:cs typeface="Arial" panose="020B0604020202020204" pitchFamily="34" charset="0"/>
              </a:rPr>
              <a:t>Con</a:t>
            </a:r>
            <a:r>
              <a:rPr lang="en-US" sz="2400" b="1" dirty="0">
                <a:solidFill>
                  <a:schemeClr val="bg1"/>
                </a:solidFill>
                <a:latin typeface="Arial" panose="020B0604020202020204" pitchFamily="34" charset="0"/>
                <a:ea typeface="Arial Hebrew" charset="-79"/>
                <a:cs typeface="Arial" panose="020B0604020202020204" pitchFamily="34" charset="0"/>
              </a:rPr>
              <a:t>cluding Remarks</a:t>
            </a:r>
          </a:p>
        </p:txBody>
      </p:sp>
      <p:sp>
        <p:nvSpPr>
          <p:cNvPr id="20" name="TextBox 19">
            <a:extLst>
              <a:ext uri="{FF2B5EF4-FFF2-40B4-BE49-F238E27FC236}">
                <a16:creationId xmlns:a16="http://schemas.microsoft.com/office/drawing/2014/main" id="{530E2170-F45D-4077-AB19-E4DCE9AA8DCC}"/>
              </a:ext>
            </a:extLst>
          </p:cNvPr>
          <p:cNvSpPr txBox="1"/>
          <p:nvPr/>
        </p:nvSpPr>
        <p:spPr>
          <a:xfrm>
            <a:off x="5826493" y="3834981"/>
            <a:ext cx="3203207" cy="830997"/>
          </a:xfrm>
          <a:prstGeom prst="rect">
            <a:avLst/>
          </a:prstGeom>
          <a:noFill/>
        </p:spPr>
        <p:txBody>
          <a:bodyPr wrap="square" rtlCol="0" anchor="b">
            <a:spAutoFit/>
          </a:bodyPr>
          <a:lstStyle/>
          <a:p>
            <a:pPr lvl="0"/>
            <a:r>
              <a:rPr lang="en-GB" sz="2400" b="1" dirty="0">
                <a:latin typeface="Arial" panose="020B0604020202020204" pitchFamily="34" charset="0"/>
                <a:cs typeface="Arial" panose="020B0604020202020204" pitchFamily="34" charset="0"/>
              </a:rPr>
              <a:t>What Can Others Teach US?</a:t>
            </a:r>
            <a:endParaRPr lang="en-US" sz="2400" b="1" dirty="0">
              <a:latin typeface="Arial" panose="020B0604020202020204" pitchFamily="34" charset="0"/>
              <a:ea typeface="Arial Hebrew" charset="-79"/>
              <a:cs typeface="Arial" panose="020B0604020202020204" pitchFamily="34" charset="0"/>
            </a:endParaRPr>
          </a:p>
        </p:txBody>
      </p:sp>
    </p:spTree>
    <p:extLst>
      <p:ext uri="{BB962C8B-B14F-4D97-AF65-F5344CB8AC3E}">
        <p14:creationId xmlns:p14="http://schemas.microsoft.com/office/powerpoint/2010/main" val="19777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5" grpId="0" animBg="1"/>
      <p:bldP spid="37" grpId="0" animBg="1"/>
      <p:bldP spid="39" grpId="0" animBg="1"/>
      <p:bldP spid="41" grpId="0" animBg="1"/>
      <p:bldP spid="10" grpId="0"/>
      <p:bldP spid="18" grpId="0"/>
      <p:bldP spid="22" grpId="0"/>
      <p:bldP spid="26" grpId="0"/>
      <p:bldP spid="27" grpId="0"/>
      <p:bldP spid="28" grpId="0"/>
      <p:bldP spid="29" grpId="0"/>
      <p:bldP spid="30" grpId="0"/>
      <p:bldP spid="31" grpId="0"/>
      <p:bldP spid="16" grpId="0"/>
      <p:bldP spid="24"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A2151-859C-27AC-4F87-1D5DCC4A9777}"/>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5E10A0DF-2857-66F6-FB15-EE7F89584A1F}"/>
              </a:ext>
            </a:extLst>
          </p:cNvPr>
          <p:cNvSpPr>
            <a:spLocks noGrp="1"/>
          </p:cNvSpPr>
          <p:nvPr>
            <p:ph type="ftr" sz="quarter" idx="11"/>
          </p:nvPr>
        </p:nvSpPr>
        <p:spPr>
          <a:xfrm>
            <a:off x="457192" y="6432278"/>
            <a:ext cx="11277608" cy="365125"/>
          </a:xfrm>
        </p:spPr>
        <p:txBody>
          <a:bodyPr/>
          <a:lstStyle/>
          <a:p>
            <a:r>
              <a:rPr lang="en-GB" sz="2400" dirty="0">
                <a:latin typeface="Arial" panose="020B0604020202020204" pitchFamily="34" charset="0"/>
                <a:cs typeface="Arial" panose="020B0604020202020204" pitchFamily="34" charset="0"/>
              </a:rPr>
              <a:t>(</a:t>
            </a:r>
            <a:r>
              <a:rPr lang="en-GB" sz="2400" dirty="0" err="1">
                <a:latin typeface="Arial" panose="020B0604020202020204" pitchFamily="34" charset="0"/>
                <a:cs typeface="Arial" panose="020B0604020202020204" pitchFamily="34" charset="0"/>
              </a:rPr>
              <a:t>Schoper</a:t>
            </a:r>
            <a:r>
              <a:rPr lang="en-GB" sz="2400" dirty="0">
                <a:latin typeface="Arial" panose="020B0604020202020204" pitchFamily="34" charset="0"/>
                <a:cs typeface="Arial" panose="020B0604020202020204" pitchFamily="34" charset="0"/>
              </a:rPr>
              <a:t> and Ingason, 2024)</a:t>
            </a:r>
            <a:endParaRPr lang="en-GH" sz="2400">
              <a:latin typeface="Arial" panose="020B0604020202020204" pitchFamily="34" charset="0"/>
              <a:cs typeface="Arial" panose="020B0604020202020204" pitchFamily="34" charset="0"/>
            </a:endParaRPr>
          </a:p>
        </p:txBody>
      </p:sp>
      <p:sp>
        <p:nvSpPr>
          <p:cNvPr id="28" name="Title 27">
            <a:extLst>
              <a:ext uri="{FF2B5EF4-FFF2-40B4-BE49-F238E27FC236}">
                <a16:creationId xmlns:a16="http://schemas.microsoft.com/office/drawing/2014/main" id="{2AA3FA19-EC76-0510-1B9A-B9EED63162BE}"/>
              </a:ext>
            </a:extLst>
          </p:cNvPr>
          <p:cNvSpPr>
            <a:spLocks noGrp="1"/>
          </p:cNvSpPr>
          <p:nvPr>
            <p:ph type="title"/>
          </p:nvPr>
        </p:nvSpPr>
        <p:spPr>
          <a:xfrm>
            <a:off x="457200" y="425722"/>
            <a:ext cx="11277600" cy="443198"/>
          </a:xfrm>
        </p:spPr>
        <p:txBody>
          <a:bodyPr/>
          <a:lstStyle/>
          <a:p>
            <a:r>
              <a:rPr lang="en-US" dirty="0" err="1"/>
              <a:t>Projectification</a:t>
            </a:r>
            <a:endParaRPr lang="en-GB" dirty="0"/>
          </a:p>
        </p:txBody>
      </p:sp>
      <p:pic>
        <p:nvPicPr>
          <p:cNvPr id="4" name="Picture 3">
            <a:extLst>
              <a:ext uri="{FF2B5EF4-FFF2-40B4-BE49-F238E27FC236}">
                <a16:creationId xmlns:a16="http://schemas.microsoft.com/office/drawing/2014/main" id="{DAF5EC9A-9240-E6BE-6B41-D7BF34FA7806}"/>
              </a:ext>
            </a:extLst>
          </p:cNvPr>
          <p:cNvPicPr>
            <a:picLocks noChangeAspect="1"/>
          </p:cNvPicPr>
          <p:nvPr/>
        </p:nvPicPr>
        <p:blipFill>
          <a:blip r:embed="rId3"/>
          <a:stretch>
            <a:fillRect/>
          </a:stretch>
        </p:blipFill>
        <p:spPr>
          <a:xfrm>
            <a:off x="10128247" y="58374"/>
            <a:ext cx="1962153" cy="1181296"/>
          </a:xfrm>
          <a:prstGeom prst="rect">
            <a:avLst/>
          </a:prstGeom>
        </p:spPr>
      </p:pic>
      <p:pic>
        <p:nvPicPr>
          <p:cNvPr id="7" name="Picture 2" descr="A graph depicts the development of projectification in Germany, Norway, and Iceland from 2009 to 2020. The years are mentioned in the horizontal line and the percentage of development is mentioned in the vertical line.">
            <a:extLst>
              <a:ext uri="{FF2B5EF4-FFF2-40B4-BE49-F238E27FC236}">
                <a16:creationId xmlns:a16="http://schemas.microsoft.com/office/drawing/2014/main" id="{F321F8CB-1BEF-0BF2-BD19-B4A952129B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6730" y="1506682"/>
            <a:ext cx="9001517" cy="4925596"/>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86">
            <a:extLst>
              <a:ext uri="{FF2B5EF4-FFF2-40B4-BE49-F238E27FC236}">
                <a16:creationId xmlns:a16="http://schemas.microsoft.com/office/drawing/2014/main" id="{AD0AE103-A861-460B-3E8D-4E04E567C94E}"/>
              </a:ext>
            </a:extLst>
          </p:cNvPr>
          <p:cNvSpPr>
            <a:spLocks noGrp="1"/>
          </p:cNvSpPr>
          <p:nvPr>
            <p:ph type="body" sz="quarter" idx="12"/>
          </p:nvPr>
        </p:nvSpPr>
        <p:spPr>
          <a:xfrm>
            <a:off x="457200" y="931893"/>
            <a:ext cx="11277608" cy="307777"/>
          </a:xfrm>
        </p:spPr>
        <p:txBody>
          <a:bodyPr/>
          <a:lstStyle/>
          <a:p>
            <a:r>
              <a:rPr lang="en-GB" dirty="0"/>
              <a:t>Development of </a:t>
            </a:r>
            <a:r>
              <a:rPr lang="en-GB" dirty="0" err="1"/>
              <a:t>projectification</a:t>
            </a:r>
            <a:r>
              <a:rPr lang="en-GB" dirty="0"/>
              <a:t> in Germany, Norway and Iceland in 2009–2020</a:t>
            </a:r>
          </a:p>
        </p:txBody>
      </p:sp>
    </p:spTree>
    <p:extLst>
      <p:ext uri="{BB962C8B-B14F-4D97-AF65-F5344CB8AC3E}">
        <p14:creationId xmlns:p14="http://schemas.microsoft.com/office/powerpoint/2010/main" val="34667208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BC535-8A48-84DC-2D02-BC08693CAEC3}"/>
            </a:ext>
          </a:extLst>
        </p:cNvPr>
        <p:cNvGrpSpPr/>
        <p:nvPr/>
      </p:nvGrpSpPr>
      <p:grpSpPr>
        <a:xfrm>
          <a:off x="0" y="0"/>
          <a:ext cx="0" cy="0"/>
          <a:chOff x="0" y="0"/>
          <a:chExt cx="0" cy="0"/>
        </a:xfrm>
      </p:grpSpPr>
      <p:sp>
        <p:nvSpPr>
          <p:cNvPr id="87" name="Text Placeholder 86">
            <a:extLst>
              <a:ext uri="{FF2B5EF4-FFF2-40B4-BE49-F238E27FC236}">
                <a16:creationId xmlns:a16="http://schemas.microsoft.com/office/drawing/2014/main" id="{75DB930E-898B-103D-1ACF-F07FA02A3027}"/>
              </a:ext>
            </a:extLst>
          </p:cNvPr>
          <p:cNvSpPr>
            <a:spLocks noGrp="1"/>
          </p:cNvSpPr>
          <p:nvPr>
            <p:ph type="body" sz="quarter" idx="12"/>
          </p:nvPr>
        </p:nvSpPr>
        <p:spPr>
          <a:xfrm>
            <a:off x="457200" y="931893"/>
            <a:ext cx="11277608" cy="307777"/>
          </a:xfrm>
        </p:spPr>
        <p:txBody>
          <a:bodyPr/>
          <a:lstStyle/>
          <a:p>
            <a:r>
              <a:rPr lang="en-US" dirty="0"/>
              <a:t>Strategy meets Projects</a:t>
            </a:r>
          </a:p>
        </p:txBody>
      </p:sp>
      <p:sp>
        <p:nvSpPr>
          <p:cNvPr id="28" name="Title 27">
            <a:extLst>
              <a:ext uri="{FF2B5EF4-FFF2-40B4-BE49-F238E27FC236}">
                <a16:creationId xmlns:a16="http://schemas.microsoft.com/office/drawing/2014/main" id="{4C0E779F-30EF-AA22-7FFD-0E6A4D702E07}"/>
              </a:ext>
            </a:extLst>
          </p:cNvPr>
          <p:cNvSpPr>
            <a:spLocks noGrp="1"/>
          </p:cNvSpPr>
          <p:nvPr>
            <p:ph type="title"/>
          </p:nvPr>
        </p:nvSpPr>
        <p:spPr>
          <a:xfrm>
            <a:off x="457200" y="425722"/>
            <a:ext cx="11277600" cy="443198"/>
          </a:xfrm>
        </p:spPr>
        <p:txBody>
          <a:bodyPr/>
          <a:lstStyle/>
          <a:p>
            <a:r>
              <a:rPr lang="en-US" dirty="0"/>
              <a:t>What Has Project Management Got To Do With IT?</a:t>
            </a:r>
            <a:endParaRPr lang="en-GB" dirty="0"/>
          </a:p>
        </p:txBody>
      </p:sp>
      <p:pic>
        <p:nvPicPr>
          <p:cNvPr id="4" name="Picture 3">
            <a:extLst>
              <a:ext uri="{FF2B5EF4-FFF2-40B4-BE49-F238E27FC236}">
                <a16:creationId xmlns:a16="http://schemas.microsoft.com/office/drawing/2014/main" id="{4BB2BF26-91CD-FF94-FA83-D41734549337}"/>
              </a:ext>
            </a:extLst>
          </p:cNvPr>
          <p:cNvPicPr>
            <a:picLocks noChangeAspect="1"/>
          </p:cNvPicPr>
          <p:nvPr/>
        </p:nvPicPr>
        <p:blipFill>
          <a:blip r:embed="rId3"/>
          <a:stretch>
            <a:fillRect/>
          </a:stretch>
        </p:blipFill>
        <p:spPr>
          <a:xfrm>
            <a:off x="10128247" y="58374"/>
            <a:ext cx="1962153" cy="1181296"/>
          </a:xfrm>
          <a:prstGeom prst="rect">
            <a:avLst/>
          </a:prstGeom>
        </p:spPr>
      </p:pic>
      <p:grpSp>
        <p:nvGrpSpPr>
          <p:cNvPr id="5" name="Group 4" descr="Teal arrow labeled ‘NOW – Our existing LU everyday business’ under the heading ‘Where we are now’, indicating the University’s current state.">
            <a:extLst>
              <a:ext uri="{FF2B5EF4-FFF2-40B4-BE49-F238E27FC236}">
                <a16:creationId xmlns:a16="http://schemas.microsoft.com/office/drawing/2014/main" id="{F46192CF-9FD8-B2AF-5C47-BFBA171F5758}"/>
              </a:ext>
            </a:extLst>
          </p:cNvPr>
          <p:cNvGrpSpPr/>
          <p:nvPr/>
        </p:nvGrpSpPr>
        <p:grpSpPr>
          <a:xfrm>
            <a:off x="209202" y="1669556"/>
            <a:ext cx="3407814" cy="2930243"/>
            <a:chOff x="577265" y="1941409"/>
            <a:chExt cx="2758153" cy="2721325"/>
          </a:xfrm>
        </p:grpSpPr>
        <p:sp>
          <p:nvSpPr>
            <p:cNvPr id="6" name="Arrow: Pentagon 12">
              <a:extLst>
                <a:ext uri="{FF2B5EF4-FFF2-40B4-BE49-F238E27FC236}">
                  <a16:creationId xmlns:a16="http://schemas.microsoft.com/office/drawing/2014/main" id="{DA330449-A22C-F2AB-A03D-12998EBC8D79}"/>
                </a:ext>
              </a:extLst>
            </p:cNvPr>
            <p:cNvSpPr/>
            <p:nvPr/>
          </p:nvSpPr>
          <p:spPr>
            <a:xfrm>
              <a:off x="577266" y="2321341"/>
              <a:ext cx="2758152" cy="2341393"/>
            </a:xfrm>
            <a:prstGeom prst="homePlate">
              <a:avLst/>
            </a:prstGeom>
            <a:solidFill>
              <a:srgbClr val="008C8E"/>
            </a:solidFill>
            <a:ln w="12700" cap="flat" cmpd="sng" algn="ctr">
              <a:solidFill>
                <a:srgbClr val="FFC000">
                  <a:shade val="15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chemeClr val="bg1"/>
                  </a:solidFill>
                  <a:effectLst/>
                  <a:uLnTx/>
                  <a:uFillTx/>
                  <a:latin typeface="Arial" panose="020B0604020202020204"/>
                  <a:ea typeface="+mn-ea"/>
                  <a:cs typeface="+mn-cs"/>
                </a:rPr>
                <a:t>NOW</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chemeClr val="bg1"/>
                  </a:solidFill>
                  <a:effectLst/>
                  <a:uLnTx/>
                  <a:uFillTx/>
                  <a:latin typeface="Arial" panose="020B0604020202020204"/>
                  <a:ea typeface="+mn-ea"/>
                  <a:cs typeface="+mn-cs"/>
                </a:rPr>
                <a:t>(Our existing everyday business as usual)</a:t>
              </a:r>
            </a:p>
          </p:txBody>
        </p:sp>
        <p:sp>
          <p:nvSpPr>
            <p:cNvPr id="7" name="TextBox 27">
              <a:extLst>
                <a:ext uri="{FF2B5EF4-FFF2-40B4-BE49-F238E27FC236}">
                  <a16:creationId xmlns:a16="http://schemas.microsoft.com/office/drawing/2014/main" id="{B32F342D-2770-806E-2308-165BF5001549}"/>
                </a:ext>
              </a:extLst>
            </p:cNvPr>
            <p:cNvSpPr txBox="1"/>
            <p:nvPr/>
          </p:nvSpPr>
          <p:spPr>
            <a:xfrm>
              <a:off x="577265" y="1941409"/>
              <a:ext cx="1907360" cy="307777"/>
            </a:xfrm>
            <a:prstGeom prst="rect">
              <a:avLst/>
            </a:prstGeom>
            <a:solidFill>
              <a:sysClr val="window" lastClr="FFFFFF"/>
            </a:solidFill>
            <a:ln>
              <a:solidFill>
                <a:sysClr val="windowText" lastClr="00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rPr>
                <a:t>Where we are now</a:t>
              </a:r>
            </a:p>
          </p:txBody>
        </p:sp>
      </p:grpSp>
      <p:sp>
        <p:nvSpPr>
          <p:cNvPr id="8" name="Arrow: Pentagon 3">
            <a:extLst>
              <a:ext uri="{FF2B5EF4-FFF2-40B4-BE49-F238E27FC236}">
                <a16:creationId xmlns:a16="http://schemas.microsoft.com/office/drawing/2014/main" id="{E959560A-FC12-F9EB-DDA9-98ACD6C114CD}"/>
              </a:ext>
            </a:extLst>
          </p:cNvPr>
          <p:cNvSpPr/>
          <p:nvPr/>
        </p:nvSpPr>
        <p:spPr>
          <a:xfrm flipH="1">
            <a:off x="8718377" y="2068735"/>
            <a:ext cx="3407815" cy="2575998"/>
          </a:xfrm>
          <a:prstGeom prst="homePlate">
            <a:avLst/>
          </a:prstGeom>
          <a:solidFill>
            <a:srgbClr val="B4005B"/>
          </a:solidFill>
          <a:ln w="12700" cap="flat" cmpd="sng" algn="ctr">
            <a:solidFill>
              <a:srgbClr val="4472C4">
                <a:shade val="15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chemeClr val="bg1"/>
                </a:solidFill>
                <a:effectLst/>
                <a:uLnTx/>
                <a:uFillTx/>
                <a:latin typeface="Arial" panose="020B0604020202020204"/>
                <a:ea typeface="+mn-ea"/>
                <a:cs typeface="+mn-cs"/>
              </a:rPr>
              <a:t>FUTURE</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chemeClr val="bg1"/>
                </a:solidFill>
                <a:effectLst/>
                <a:uLnTx/>
                <a:uFillTx/>
                <a:latin typeface="Arial" panose="020B0604020202020204"/>
                <a:ea typeface="+mn-ea"/>
                <a:cs typeface="+mn-cs"/>
              </a:rPr>
              <a:t>(Our new everyday business)</a:t>
            </a:r>
          </a:p>
        </p:txBody>
      </p:sp>
      <p:sp>
        <p:nvSpPr>
          <p:cNvPr id="9" name="TextBox 28">
            <a:extLst>
              <a:ext uri="{FF2B5EF4-FFF2-40B4-BE49-F238E27FC236}">
                <a16:creationId xmlns:a16="http://schemas.microsoft.com/office/drawing/2014/main" id="{5CF94E9F-A519-2EA3-B413-A8C9ED86710E}"/>
              </a:ext>
            </a:extLst>
          </p:cNvPr>
          <p:cNvSpPr txBox="1"/>
          <p:nvPr/>
        </p:nvSpPr>
        <p:spPr>
          <a:xfrm>
            <a:off x="9157397" y="1669557"/>
            <a:ext cx="2763549" cy="307777"/>
          </a:xfrm>
          <a:prstGeom prst="rect">
            <a:avLst/>
          </a:prstGeom>
          <a:solidFill>
            <a:sysClr val="window" lastClr="FFFFFF"/>
          </a:solidFill>
          <a:ln>
            <a:solidFill>
              <a:sysClr val="windowText" lastClr="00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rPr>
              <a:t>Where we need to be</a:t>
            </a:r>
          </a:p>
        </p:txBody>
      </p:sp>
      <p:grpSp>
        <p:nvGrpSpPr>
          <p:cNvPr id="10" name="Group 9" descr="Diagram labeled ‘How we’ll get there’ showing an orange arrow for ‘Delivery of Projects’ and a grey bar for ‘Continuous Improvement’, representing project execution and ongoing development">
            <a:extLst>
              <a:ext uri="{FF2B5EF4-FFF2-40B4-BE49-F238E27FC236}">
                <a16:creationId xmlns:a16="http://schemas.microsoft.com/office/drawing/2014/main" id="{6A1E360C-BC6D-9EF0-C70A-D9BFCD018C81}"/>
              </a:ext>
            </a:extLst>
          </p:cNvPr>
          <p:cNvGrpSpPr/>
          <p:nvPr/>
        </p:nvGrpSpPr>
        <p:grpSpPr>
          <a:xfrm>
            <a:off x="3733944" y="1684477"/>
            <a:ext cx="5036866" cy="3012537"/>
            <a:chOff x="3335418" y="1858754"/>
            <a:chExt cx="4983949" cy="2797755"/>
          </a:xfrm>
        </p:grpSpPr>
        <p:sp>
          <p:nvSpPr>
            <p:cNvPr id="11" name="Arrow: Pentagon 7">
              <a:extLst>
                <a:ext uri="{FF2B5EF4-FFF2-40B4-BE49-F238E27FC236}">
                  <a16:creationId xmlns:a16="http://schemas.microsoft.com/office/drawing/2014/main" id="{FD06DC46-D086-7D0A-528C-5905902FBAE8}"/>
                </a:ext>
              </a:extLst>
            </p:cNvPr>
            <p:cNvSpPr/>
            <p:nvPr/>
          </p:nvSpPr>
          <p:spPr>
            <a:xfrm>
              <a:off x="3335418" y="2315116"/>
              <a:ext cx="4983949" cy="2341393"/>
            </a:xfrm>
            <a:prstGeom prst="homePlate">
              <a:avLst/>
            </a:prstGeom>
            <a:solidFill>
              <a:srgbClr val="4472C4">
                <a:lumMod val="20000"/>
                <a:lumOff val="80000"/>
              </a:srgbClr>
            </a:solidFill>
            <a:ln w="12700" cap="flat" cmpd="sng" algn="ctr">
              <a:solidFill>
                <a:srgbClr val="002060"/>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2" name="Arrow: Pentagon 9">
              <a:extLst>
                <a:ext uri="{FF2B5EF4-FFF2-40B4-BE49-F238E27FC236}">
                  <a16:creationId xmlns:a16="http://schemas.microsoft.com/office/drawing/2014/main" id="{7E939490-50C0-76D8-65DF-15BE0D4185EB}"/>
                </a:ext>
              </a:extLst>
            </p:cNvPr>
            <p:cNvSpPr/>
            <p:nvPr/>
          </p:nvSpPr>
          <p:spPr>
            <a:xfrm>
              <a:off x="3499006" y="2636686"/>
              <a:ext cx="4428632" cy="1645276"/>
            </a:xfrm>
            <a:prstGeom prst="homePlate">
              <a:avLst/>
            </a:prstGeom>
            <a:solidFill>
              <a:srgbClr val="F26531"/>
            </a:solidFill>
            <a:ln w="12700" cap="flat" cmpd="sng" algn="ctr">
              <a:solidFill>
                <a:srgbClr val="002060"/>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000000"/>
                  </a:solidFill>
                  <a:effectLst/>
                  <a:uLnTx/>
                  <a:uFillTx/>
                  <a:latin typeface="Arial" panose="020B0604020202020204"/>
                  <a:ea typeface="+mn-ea"/>
                  <a:cs typeface="+mn-cs"/>
                </a:rPr>
                <a:t>Delivery of Projects </a:t>
              </a:r>
            </a:p>
            <a:p>
              <a:pPr marL="0" marR="0" lvl="0" indent="0" algn="ctr" defTabSz="914400" eaLnBrk="1" fontAlgn="auto" latinLnBrk="0" hangingPunct="1">
                <a:lnSpc>
                  <a:spcPct val="100000"/>
                </a:lnSpc>
                <a:spcBef>
                  <a:spcPts val="0"/>
                </a:spcBef>
                <a:spcAft>
                  <a:spcPts val="0"/>
                </a:spcAft>
                <a:buClrTx/>
                <a:buSzTx/>
                <a:buFontTx/>
                <a:buNone/>
                <a:tabLst/>
                <a:defRPr/>
              </a:pPr>
              <a:r>
                <a:rPr lang="en-GB" sz="1200" b="1" kern="0" dirty="0">
                  <a:solidFill>
                    <a:srgbClr val="000000"/>
                  </a:solidFill>
                  <a:latin typeface="Arial" panose="020B0604020202020204"/>
                </a:rPr>
                <a:t>(Portfolio projects + Stand-alone projects)</a:t>
              </a:r>
              <a:endParaRPr kumimoji="0" lang="en-GB" sz="1200" b="1"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13" name="Arrow: Pentagon 10">
              <a:extLst>
                <a:ext uri="{FF2B5EF4-FFF2-40B4-BE49-F238E27FC236}">
                  <a16:creationId xmlns:a16="http://schemas.microsoft.com/office/drawing/2014/main" id="{1AF59E7B-7E72-7C4F-E025-A4C8E36D99C9}"/>
                </a:ext>
              </a:extLst>
            </p:cNvPr>
            <p:cNvSpPr/>
            <p:nvPr/>
          </p:nvSpPr>
          <p:spPr>
            <a:xfrm>
              <a:off x="3499006" y="4304321"/>
              <a:ext cx="3881349" cy="352188"/>
            </a:xfrm>
            <a:prstGeom prst="homePlate">
              <a:avLst/>
            </a:prstGeom>
            <a:solidFill>
              <a:schemeClr val="bg1">
                <a:lumMod val="85000"/>
              </a:schemeClr>
            </a:solidFill>
            <a:ln w="12700" cap="flat" cmpd="sng" algn="ctr">
              <a:solidFill>
                <a:srgbClr val="002060"/>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b="1" kern="0" dirty="0">
                  <a:latin typeface="Arial" panose="020B0604020202020204"/>
                </a:rPr>
                <a:t>Continuous I</a:t>
              </a:r>
              <a:r>
                <a:rPr kumimoji="0" lang="en-GB" sz="1200" b="1" i="0" u="none" strike="noStrike" kern="0" cap="none" spc="0" normalizeH="0" baseline="0" noProof="0" dirty="0" err="1">
                  <a:ln>
                    <a:noFill/>
                  </a:ln>
                  <a:effectLst/>
                  <a:uLnTx/>
                  <a:uFillTx/>
                  <a:latin typeface="Arial" panose="020B0604020202020204"/>
                  <a:ea typeface="+mn-ea"/>
                  <a:cs typeface="+mn-cs"/>
                </a:rPr>
                <a:t>mprovement</a:t>
              </a:r>
              <a:endParaRPr kumimoji="0" lang="en-GB" sz="1200" b="1" i="0" u="none" strike="noStrike" kern="0" cap="none" spc="0" normalizeH="0" baseline="0" noProof="0" dirty="0">
                <a:ln>
                  <a:noFill/>
                </a:ln>
                <a:effectLst/>
                <a:uLnTx/>
                <a:uFillTx/>
                <a:latin typeface="Arial" panose="020B0604020202020204"/>
                <a:ea typeface="+mn-ea"/>
                <a:cs typeface="+mn-cs"/>
              </a:endParaRPr>
            </a:p>
          </p:txBody>
        </p:sp>
        <p:sp>
          <p:nvSpPr>
            <p:cNvPr id="14" name="TextBox 32">
              <a:extLst>
                <a:ext uri="{FF2B5EF4-FFF2-40B4-BE49-F238E27FC236}">
                  <a16:creationId xmlns:a16="http://schemas.microsoft.com/office/drawing/2014/main" id="{7FDB5106-8B48-3AFB-9412-5D9ABE115596}"/>
                </a:ext>
              </a:extLst>
            </p:cNvPr>
            <p:cNvSpPr txBox="1"/>
            <p:nvPr/>
          </p:nvSpPr>
          <p:spPr>
            <a:xfrm>
              <a:off x="3812388" y="1858754"/>
              <a:ext cx="2575536" cy="324730"/>
            </a:xfrm>
            <a:prstGeom prst="rect">
              <a:avLst/>
            </a:prstGeom>
            <a:solidFill>
              <a:sysClr val="window" lastClr="FFFFFF"/>
            </a:solidFill>
            <a:ln>
              <a:solidFill>
                <a:sysClr val="windowText" lastClr="00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rPr>
                <a:t>How we’ll get there</a:t>
              </a:r>
            </a:p>
          </p:txBody>
        </p:sp>
      </p:grpSp>
      <p:sp>
        <p:nvSpPr>
          <p:cNvPr id="15" name="Footer Placeholder 2">
            <a:extLst>
              <a:ext uri="{FF2B5EF4-FFF2-40B4-BE49-F238E27FC236}">
                <a16:creationId xmlns:a16="http://schemas.microsoft.com/office/drawing/2014/main" id="{A54C36A5-5576-D852-4339-7DF83A914100}"/>
              </a:ext>
            </a:extLst>
          </p:cNvPr>
          <p:cNvSpPr>
            <a:spLocks noGrp="1"/>
          </p:cNvSpPr>
          <p:nvPr>
            <p:ph type="ftr" sz="quarter" idx="11"/>
          </p:nvPr>
        </p:nvSpPr>
        <p:spPr>
          <a:xfrm>
            <a:off x="457192" y="5120470"/>
            <a:ext cx="11277608" cy="1649470"/>
          </a:xfrm>
        </p:spPr>
        <p:txBody>
          <a:bodyPr/>
          <a:lstStyle/>
          <a:p>
            <a:pPr algn="ctr"/>
            <a:r>
              <a:rPr lang="en-GB" sz="2400" b="1" i="1" dirty="0">
                <a:latin typeface="Arial" panose="020B0604020202020204" pitchFamily="34" charset="0"/>
                <a:cs typeface="Arial" panose="020B0604020202020204" pitchFamily="34" charset="0"/>
              </a:rPr>
              <a:t>“There must be strategic alignment of economic aspirations and national energy and infrastructure polices”</a:t>
            </a:r>
          </a:p>
          <a:p>
            <a:pPr algn="ctr"/>
            <a:endParaRPr lang="en-GB" sz="2400" b="1" i="1" dirty="0">
              <a:latin typeface="Arial" panose="020B0604020202020204" pitchFamily="34" charset="0"/>
              <a:cs typeface="Arial" panose="020B0604020202020204" pitchFamily="34" charset="0"/>
            </a:endParaRPr>
          </a:p>
          <a:p>
            <a:pPr algn="ctr"/>
            <a:r>
              <a:rPr lang="en-GB" sz="2400" b="1" i="1" dirty="0">
                <a:latin typeface="Arial" panose="020B0604020202020204" pitchFamily="34" charset="0"/>
                <a:cs typeface="Arial" panose="020B0604020202020204" pitchFamily="34" charset="0"/>
              </a:rPr>
              <a:t>Q2: How will the projects arising from the energy needs of the 24-hour economy be delivered?</a:t>
            </a:r>
            <a:endParaRPr lang="en-GH" sz="2400" b="1"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98842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DA94F-5865-A816-6C7A-2F1D2C4556A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89C818-ACD3-C518-DE21-D7BCD640C365}"/>
              </a:ext>
            </a:extLst>
          </p:cNvPr>
          <p:cNvSpPr>
            <a:spLocks noGrp="1"/>
          </p:cNvSpPr>
          <p:nvPr>
            <p:ph sz="quarter" idx="10"/>
          </p:nvPr>
        </p:nvSpPr>
        <p:spPr>
          <a:xfrm>
            <a:off x="457200" y="1676401"/>
            <a:ext cx="11277600" cy="4641272"/>
          </a:xfrm>
        </p:spPr>
        <p:txBody>
          <a:bodyPr vert="horz" lIns="0" tIns="0" rIns="0" bIns="0" rtlCol="0" anchor="t">
            <a:noAutofit/>
          </a:bodyPr>
          <a:lstStyle/>
          <a:p>
            <a:pPr marL="342900" indent="-342900">
              <a:buFont typeface="Arial" panose="020B0604020202020204" pitchFamily="34" charset="0"/>
              <a:buChar char="•"/>
            </a:pPr>
            <a:r>
              <a:rPr lang="en-GB" sz="2800" b="1" dirty="0">
                <a:latin typeface="Arial" panose="020B0604020202020204" pitchFamily="34" charset="0"/>
                <a:cs typeface="Arial" panose="020B0604020202020204" pitchFamily="34" charset="0"/>
              </a:rPr>
              <a:t>Government: </a:t>
            </a:r>
            <a:r>
              <a:rPr lang="en-GB" sz="2800" dirty="0">
                <a:latin typeface="Arial" panose="020B0604020202020204" pitchFamily="34" charset="0"/>
                <a:cs typeface="Arial" panose="020B0604020202020204" pitchFamily="34" charset="0"/>
              </a:rPr>
              <a:t>Align national energy policy with 24H+ goals; coordinate across ministries (Energy, Finance, Local Gov’t).</a:t>
            </a:r>
          </a:p>
          <a:p>
            <a:pPr marL="342900" indent="-3429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800" b="1" dirty="0">
                <a:latin typeface="Arial" panose="020B0604020202020204" pitchFamily="34" charset="0"/>
                <a:cs typeface="Arial" panose="020B0604020202020204" pitchFamily="34" charset="0"/>
              </a:rPr>
              <a:t>Private Sector: </a:t>
            </a:r>
            <a:r>
              <a:rPr lang="en-GB" sz="2800" dirty="0">
                <a:latin typeface="Arial" panose="020B0604020202020204" pitchFamily="34" charset="0"/>
                <a:cs typeface="Arial" panose="020B0604020202020204" pitchFamily="34" charset="0"/>
              </a:rPr>
              <a:t>Incentivize IPPs, grid tech firms, and industrial users to co-invest in energy solutions and local content policies to promote ownership and jobs</a:t>
            </a:r>
          </a:p>
          <a:p>
            <a:endParaRPr lang="en-GB"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800" b="1" dirty="0">
                <a:latin typeface="Arial" panose="020B0604020202020204" pitchFamily="34" charset="0"/>
                <a:cs typeface="Arial" panose="020B0604020202020204" pitchFamily="34" charset="0"/>
              </a:rPr>
              <a:t>Citizens:</a:t>
            </a:r>
            <a:r>
              <a:rPr lang="en-GB" sz="2800" dirty="0">
                <a:latin typeface="Arial" panose="020B0604020202020204" pitchFamily="34" charset="0"/>
                <a:cs typeface="Arial" panose="020B0604020202020204" pitchFamily="34" charset="0"/>
              </a:rPr>
              <a:t> Use participatory models to reduce resistance, disruptions and conflicting expectations and ensure local buy-in and benefit sharing.</a:t>
            </a:r>
          </a:p>
          <a:p>
            <a:endParaRPr lang="en-US" sz="2800" dirty="0">
              <a:latin typeface="Arial" panose="020B0604020202020204" pitchFamily="34" charset="0"/>
              <a:cs typeface="Arial" panose="020B0604020202020204" pitchFamily="34" charset="0"/>
            </a:endParaRPr>
          </a:p>
        </p:txBody>
      </p:sp>
      <p:sp>
        <p:nvSpPr>
          <p:cNvPr id="87" name="Text Placeholder 86">
            <a:extLst>
              <a:ext uri="{FF2B5EF4-FFF2-40B4-BE49-F238E27FC236}">
                <a16:creationId xmlns:a16="http://schemas.microsoft.com/office/drawing/2014/main" id="{D63D6EC6-F7E7-E0FC-EAE8-CE3EDF1264C0}"/>
              </a:ext>
            </a:extLst>
          </p:cNvPr>
          <p:cNvSpPr>
            <a:spLocks noGrp="1"/>
          </p:cNvSpPr>
          <p:nvPr>
            <p:ph type="body" sz="quarter" idx="12"/>
          </p:nvPr>
        </p:nvSpPr>
        <p:spPr>
          <a:xfrm>
            <a:off x="457200" y="931893"/>
            <a:ext cx="11277608" cy="307777"/>
          </a:xfrm>
        </p:spPr>
        <p:txBody>
          <a:bodyPr/>
          <a:lstStyle/>
          <a:p>
            <a:r>
              <a:rPr lang="en-GB" dirty="0"/>
              <a:t>Engaging Stakeholders for Energy Infrastructure</a:t>
            </a:r>
            <a:endParaRPr lang="en-US" dirty="0"/>
          </a:p>
        </p:txBody>
      </p:sp>
      <p:sp>
        <p:nvSpPr>
          <p:cNvPr id="28" name="Title 27">
            <a:extLst>
              <a:ext uri="{FF2B5EF4-FFF2-40B4-BE49-F238E27FC236}">
                <a16:creationId xmlns:a16="http://schemas.microsoft.com/office/drawing/2014/main" id="{3E86D475-C6AB-9DA0-75F0-A89A70AA1946}"/>
              </a:ext>
            </a:extLst>
          </p:cNvPr>
          <p:cNvSpPr>
            <a:spLocks noGrp="1"/>
          </p:cNvSpPr>
          <p:nvPr>
            <p:ph type="title"/>
          </p:nvPr>
        </p:nvSpPr>
        <p:spPr>
          <a:xfrm>
            <a:off x="457200" y="425722"/>
            <a:ext cx="11277600" cy="443198"/>
          </a:xfrm>
        </p:spPr>
        <p:txBody>
          <a:bodyPr/>
          <a:lstStyle/>
          <a:p>
            <a:r>
              <a:rPr lang="en-US" dirty="0"/>
              <a:t>What Has Project Management Got To Do With IT?</a:t>
            </a:r>
            <a:endParaRPr lang="en-GB" dirty="0"/>
          </a:p>
        </p:txBody>
      </p:sp>
      <p:pic>
        <p:nvPicPr>
          <p:cNvPr id="4" name="Picture 3">
            <a:extLst>
              <a:ext uri="{FF2B5EF4-FFF2-40B4-BE49-F238E27FC236}">
                <a16:creationId xmlns:a16="http://schemas.microsoft.com/office/drawing/2014/main" id="{7ABA2280-0D31-5065-8BBF-062F6156F919}"/>
              </a:ext>
            </a:extLst>
          </p:cNvPr>
          <p:cNvPicPr>
            <a:picLocks noChangeAspect="1"/>
          </p:cNvPicPr>
          <p:nvPr/>
        </p:nvPicPr>
        <p:blipFill>
          <a:blip r:embed="rId3"/>
          <a:stretch>
            <a:fillRect/>
          </a:stretch>
        </p:blipFill>
        <p:spPr>
          <a:xfrm>
            <a:off x="10128247" y="58374"/>
            <a:ext cx="1962153" cy="1181296"/>
          </a:xfrm>
          <a:prstGeom prst="rect">
            <a:avLst/>
          </a:prstGeom>
        </p:spPr>
      </p:pic>
    </p:spTree>
    <p:extLst>
      <p:ext uri="{BB962C8B-B14F-4D97-AF65-F5344CB8AC3E}">
        <p14:creationId xmlns:p14="http://schemas.microsoft.com/office/powerpoint/2010/main" val="747739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CDE34-CD32-18E7-1E16-2C91364C3F9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AFD131-D831-9D0E-48E8-50993963045A}"/>
              </a:ext>
            </a:extLst>
          </p:cNvPr>
          <p:cNvSpPr>
            <a:spLocks noGrp="1"/>
          </p:cNvSpPr>
          <p:nvPr>
            <p:ph sz="quarter" idx="10"/>
          </p:nvPr>
        </p:nvSpPr>
        <p:spPr>
          <a:xfrm>
            <a:off x="457200" y="1468583"/>
            <a:ext cx="11277600" cy="5331043"/>
          </a:xfrm>
        </p:spPr>
        <p:txBody>
          <a:bodyPr vert="horz" lIns="0" tIns="0" rIns="0" bIns="0" rtlCol="0" anchor="t">
            <a:noAutofit/>
          </a:bodyPr>
          <a:lstStyle/>
          <a:p>
            <a:pPr marL="342900" indent="-342900">
              <a:buFont typeface="Arial" panose="020B0604020202020204" pitchFamily="34" charset="0"/>
              <a:buChar char="•"/>
            </a:pPr>
            <a:r>
              <a:rPr lang="en-GB" sz="2800" b="1" dirty="0">
                <a:latin typeface="Arial" panose="020B0604020202020204" pitchFamily="34" charset="0"/>
                <a:cs typeface="Arial" panose="020B0604020202020204" pitchFamily="34" charset="0"/>
              </a:rPr>
              <a:t>Financial Risks:</a:t>
            </a:r>
            <a:r>
              <a:rPr lang="en-GB" sz="2800" dirty="0">
                <a:latin typeface="Arial" panose="020B0604020202020204" pitchFamily="34" charset="0"/>
                <a:cs typeface="Arial" panose="020B0604020202020204" pitchFamily="34" charset="0"/>
              </a:rPr>
              <a:t> Use blended finance (FUND24), concessional loans, and SPVs to de-risk capital.</a:t>
            </a:r>
          </a:p>
          <a:p>
            <a:pPr marL="342900" indent="-3429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800" b="1" dirty="0">
                <a:latin typeface="Arial" panose="020B0604020202020204" pitchFamily="34" charset="0"/>
                <a:cs typeface="Arial" panose="020B0604020202020204" pitchFamily="34" charset="0"/>
              </a:rPr>
              <a:t>Technical Risks:</a:t>
            </a:r>
            <a:r>
              <a:rPr lang="en-GB" sz="2800" dirty="0">
                <a:latin typeface="Arial" panose="020B0604020202020204" pitchFamily="34" charset="0"/>
                <a:cs typeface="Arial" panose="020B0604020202020204" pitchFamily="34" charset="0"/>
              </a:rPr>
              <a:t> Adopt modular, proven technologies; pilot before scale-up.</a:t>
            </a:r>
          </a:p>
          <a:p>
            <a:pPr marL="342900" indent="-3429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800" b="1" dirty="0">
                <a:latin typeface="Arial" panose="020B0604020202020204" pitchFamily="34" charset="0"/>
                <a:cs typeface="Arial" panose="020B0604020202020204" pitchFamily="34" charset="0"/>
              </a:rPr>
              <a:t>Environmental Risks:</a:t>
            </a:r>
            <a:r>
              <a:rPr lang="en-GB" sz="2800" dirty="0">
                <a:latin typeface="Arial" panose="020B0604020202020204" pitchFamily="34" charset="0"/>
                <a:cs typeface="Arial" panose="020B0604020202020204" pitchFamily="34" charset="0"/>
              </a:rPr>
              <a:t> Integrate climate resilience (e.g., solar, biogas, irrigation-linked energy).</a:t>
            </a:r>
          </a:p>
          <a:p>
            <a:pPr marL="342900" indent="-3429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800" b="1" dirty="0">
                <a:latin typeface="Arial" panose="020B0604020202020204" pitchFamily="34" charset="0"/>
                <a:cs typeface="Arial" panose="020B0604020202020204" pitchFamily="34" charset="0"/>
              </a:rPr>
              <a:t>Resource Planning:</a:t>
            </a:r>
            <a:r>
              <a:rPr lang="en-GB" sz="2800" dirty="0">
                <a:latin typeface="Arial" panose="020B0604020202020204" pitchFamily="34" charset="0"/>
                <a:cs typeface="Arial" panose="020B0604020202020204" pitchFamily="34" charset="0"/>
              </a:rPr>
              <a:t> Align with national energy demand forecasts and industry needs.</a:t>
            </a:r>
          </a:p>
          <a:p>
            <a:pPr marL="342900" indent="-342900">
              <a:buFont typeface="Arial" panose="020B0604020202020204" pitchFamily="34" charset="0"/>
              <a:buChar char="•"/>
            </a:pPr>
            <a:endParaRPr lang="en-US" dirty="0"/>
          </a:p>
        </p:txBody>
      </p:sp>
      <p:sp>
        <p:nvSpPr>
          <p:cNvPr id="87" name="Text Placeholder 86">
            <a:extLst>
              <a:ext uri="{FF2B5EF4-FFF2-40B4-BE49-F238E27FC236}">
                <a16:creationId xmlns:a16="http://schemas.microsoft.com/office/drawing/2014/main" id="{2AA0B9F0-EDCB-87A2-B11B-F6A4D3AF58CF}"/>
              </a:ext>
            </a:extLst>
          </p:cNvPr>
          <p:cNvSpPr>
            <a:spLocks noGrp="1"/>
          </p:cNvSpPr>
          <p:nvPr>
            <p:ph type="body" sz="quarter" idx="12"/>
          </p:nvPr>
        </p:nvSpPr>
        <p:spPr>
          <a:xfrm>
            <a:off x="457200" y="931893"/>
            <a:ext cx="11277608" cy="307777"/>
          </a:xfrm>
        </p:spPr>
        <p:txBody>
          <a:bodyPr/>
          <a:lstStyle/>
          <a:p>
            <a:r>
              <a:rPr lang="en-GB" dirty="0"/>
              <a:t>Managing Risks and Resources in Energy Projects</a:t>
            </a:r>
            <a:endParaRPr lang="en-US" dirty="0"/>
          </a:p>
        </p:txBody>
      </p:sp>
      <p:sp>
        <p:nvSpPr>
          <p:cNvPr id="28" name="Title 27">
            <a:extLst>
              <a:ext uri="{FF2B5EF4-FFF2-40B4-BE49-F238E27FC236}">
                <a16:creationId xmlns:a16="http://schemas.microsoft.com/office/drawing/2014/main" id="{A97C9D32-E46A-2D4F-2420-9D0163AA83E5}"/>
              </a:ext>
            </a:extLst>
          </p:cNvPr>
          <p:cNvSpPr>
            <a:spLocks noGrp="1"/>
          </p:cNvSpPr>
          <p:nvPr>
            <p:ph type="title"/>
          </p:nvPr>
        </p:nvSpPr>
        <p:spPr>
          <a:xfrm>
            <a:off x="457200" y="425722"/>
            <a:ext cx="11277600" cy="443198"/>
          </a:xfrm>
        </p:spPr>
        <p:txBody>
          <a:bodyPr/>
          <a:lstStyle/>
          <a:p>
            <a:r>
              <a:rPr lang="en-US" dirty="0"/>
              <a:t>What Has Project Management Got To Do With IT?</a:t>
            </a:r>
            <a:endParaRPr lang="en-GB" dirty="0"/>
          </a:p>
        </p:txBody>
      </p:sp>
      <p:pic>
        <p:nvPicPr>
          <p:cNvPr id="4" name="Picture 3">
            <a:extLst>
              <a:ext uri="{FF2B5EF4-FFF2-40B4-BE49-F238E27FC236}">
                <a16:creationId xmlns:a16="http://schemas.microsoft.com/office/drawing/2014/main" id="{5481EF9A-F1D7-E498-CADD-5F378928E63B}"/>
              </a:ext>
            </a:extLst>
          </p:cNvPr>
          <p:cNvPicPr>
            <a:picLocks noChangeAspect="1"/>
          </p:cNvPicPr>
          <p:nvPr/>
        </p:nvPicPr>
        <p:blipFill>
          <a:blip r:embed="rId3"/>
          <a:stretch>
            <a:fillRect/>
          </a:stretch>
        </p:blipFill>
        <p:spPr>
          <a:xfrm>
            <a:off x="10128247" y="58374"/>
            <a:ext cx="1962153" cy="1181296"/>
          </a:xfrm>
          <a:prstGeom prst="rect">
            <a:avLst/>
          </a:prstGeom>
        </p:spPr>
      </p:pic>
    </p:spTree>
    <p:extLst>
      <p:ext uri="{BB962C8B-B14F-4D97-AF65-F5344CB8AC3E}">
        <p14:creationId xmlns:p14="http://schemas.microsoft.com/office/powerpoint/2010/main" val="5997895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6D697-408D-BCB8-E752-B01FCE3C862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A3234E-C5D6-96EF-A987-FD2287124DAA}"/>
              </a:ext>
            </a:extLst>
          </p:cNvPr>
          <p:cNvSpPr>
            <a:spLocks noGrp="1"/>
          </p:cNvSpPr>
          <p:nvPr>
            <p:ph sz="quarter" idx="10"/>
          </p:nvPr>
        </p:nvSpPr>
        <p:spPr>
          <a:xfrm>
            <a:off x="457192" y="1499757"/>
            <a:ext cx="11277600" cy="5181598"/>
          </a:xfrm>
        </p:spPr>
        <p:txBody>
          <a:bodyPr vert="horz" lIns="0" tIns="0" rIns="0" bIns="0" rtlCol="0" anchor="t">
            <a:noAutofit/>
          </a:bodyPr>
          <a:lstStyle/>
          <a:p>
            <a:pPr marL="457200" indent="-457200">
              <a:buFont typeface="Arial" panose="020B0604020202020204" pitchFamily="34" charset="0"/>
              <a:buChar char="•"/>
            </a:pPr>
            <a:r>
              <a:rPr lang="en-GB" sz="2800" b="1" dirty="0">
                <a:latin typeface="Arial" panose="020B0604020202020204" pitchFamily="34" charset="0"/>
                <a:cs typeface="Arial" panose="020B0604020202020204" pitchFamily="34" charset="0"/>
              </a:rPr>
              <a:t>Agile for Innovation:</a:t>
            </a:r>
            <a:r>
              <a:rPr lang="en-GB" sz="2800" dirty="0">
                <a:latin typeface="Arial" panose="020B0604020202020204" pitchFamily="34" charset="0"/>
                <a:cs typeface="Arial" panose="020B0604020202020204" pitchFamily="34" charset="0"/>
              </a:rPr>
              <a:t> Use iterative pilots for solar mini-grids, irrigation-linked energy, etc.</a:t>
            </a: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b="1" dirty="0">
                <a:latin typeface="Arial" panose="020B0604020202020204" pitchFamily="34" charset="0"/>
                <a:cs typeface="Arial" panose="020B0604020202020204" pitchFamily="34" charset="0"/>
              </a:rPr>
              <a:t>Hybrid Models:</a:t>
            </a:r>
            <a:r>
              <a:rPr lang="en-GB" sz="2800" dirty="0">
                <a:latin typeface="Arial" panose="020B0604020202020204" pitchFamily="34" charset="0"/>
                <a:cs typeface="Arial" panose="020B0604020202020204" pitchFamily="34" charset="0"/>
              </a:rPr>
              <a:t> Combine waterfall (for infrastructure) with agile (for tech integration).</a:t>
            </a: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b="1" dirty="0">
                <a:latin typeface="Arial" panose="020B0604020202020204" pitchFamily="34" charset="0"/>
                <a:cs typeface="Arial" panose="020B0604020202020204" pitchFamily="34" charset="0"/>
              </a:rPr>
              <a:t>Scalability:</a:t>
            </a:r>
            <a:r>
              <a:rPr lang="en-GB" sz="2800" dirty="0">
                <a:latin typeface="Arial" panose="020B0604020202020204" pitchFamily="34" charset="0"/>
                <a:cs typeface="Arial" panose="020B0604020202020204" pitchFamily="34" charset="0"/>
              </a:rPr>
              <a:t> Design modular energy systems for replication, </a:t>
            </a:r>
            <a:r>
              <a:rPr lang="en-GB" sz="2800" dirty="0"/>
              <a:t>speed and flexibility</a:t>
            </a:r>
            <a:r>
              <a:rPr lang="en-GB" sz="2800" dirty="0">
                <a:latin typeface="Arial" panose="020B0604020202020204" pitchFamily="34" charset="0"/>
                <a:cs typeface="Arial" panose="020B0604020202020204" pitchFamily="34" charset="0"/>
              </a:rPr>
              <a:t> and s</a:t>
            </a:r>
            <a:r>
              <a:rPr lang="en-GB" sz="2800" dirty="0"/>
              <a:t>tandardize to reduce costs and timelines</a:t>
            </a:r>
            <a:endParaRPr lang="en-GB" sz="2800" dirty="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b="1" dirty="0">
                <a:latin typeface="Arial" panose="020B0604020202020204" pitchFamily="34" charset="0"/>
                <a:cs typeface="Arial" panose="020B0604020202020204" pitchFamily="34" charset="0"/>
              </a:rPr>
              <a:t>Flexibility:</a:t>
            </a:r>
            <a:r>
              <a:rPr lang="en-GB" sz="2800" dirty="0">
                <a:latin typeface="Arial" panose="020B0604020202020204" pitchFamily="34" charset="0"/>
                <a:cs typeface="Arial" panose="020B0604020202020204" pitchFamily="34" charset="0"/>
              </a:rPr>
              <a:t> Respond to evolving tech (e.g., smart meters, storage) and market shifts.</a:t>
            </a: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
        <p:nvSpPr>
          <p:cNvPr id="87" name="Text Placeholder 86">
            <a:extLst>
              <a:ext uri="{FF2B5EF4-FFF2-40B4-BE49-F238E27FC236}">
                <a16:creationId xmlns:a16="http://schemas.microsoft.com/office/drawing/2014/main" id="{290B072A-CC49-1A11-3923-CD553D0F3EEE}"/>
              </a:ext>
            </a:extLst>
          </p:cNvPr>
          <p:cNvSpPr>
            <a:spLocks noGrp="1"/>
          </p:cNvSpPr>
          <p:nvPr>
            <p:ph type="body" sz="quarter" idx="12"/>
          </p:nvPr>
        </p:nvSpPr>
        <p:spPr>
          <a:xfrm>
            <a:off x="457200" y="931893"/>
            <a:ext cx="11277608" cy="307777"/>
          </a:xfrm>
        </p:spPr>
        <p:txBody>
          <a:bodyPr/>
          <a:lstStyle/>
          <a:p>
            <a:r>
              <a:rPr lang="en-GB" dirty="0"/>
              <a:t>Adaptive Project Delivery for Energy Infrastructure</a:t>
            </a:r>
            <a:endParaRPr lang="en-US" dirty="0"/>
          </a:p>
        </p:txBody>
      </p:sp>
      <p:sp>
        <p:nvSpPr>
          <p:cNvPr id="28" name="Title 27">
            <a:extLst>
              <a:ext uri="{FF2B5EF4-FFF2-40B4-BE49-F238E27FC236}">
                <a16:creationId xmlns:a16="http://schemas.microsoft.com/office/drawing/2014/main" id="{1570C7A5-E464-60A3-BA92-6FC43C3B0734}"/>
              </a:ext>
            </a:extLst>
          </p:cNvPr>
          <p:cNvSpPr>
            <a:spLocks noGrp="1"/>
          </p:cNvSpPr>
          <p:nvPr>
            <p:ph type="title"/>
          </p:nvPr>
        </p:nvSpPr>
        <p:spPr>
          <a:xfrm>
            <a:off x="457200" y="425722"/>
            <a:ext cx="11277600" cy="443198"/>
          </a:xfrm>
        </p:spPr>
        <p:txBody>
          <a:bodyPr/>
          <a:lstStyle/>
          <a:p>
            <a:r>
              <a:rPr lang="en-US" dirty="0"/>
              <a:t>What Has Project Management Got To Do With IT?</a:t>
            </a:r>
            <a:endParaRPr lang="en-GB" dirty="0"/>
          </a:p>
        </p:txBody>
      </p:sp>
      <p:pic>
        <p:nvPicPr>
          <p:cNvPr id="4" name="Picture 3">
            <a:extLst>
              <a:ext uri="{FF2B5EF4-FFF2-40B4-BE49-F238E27FC236}">
                <a16:creationId xmlns:a16="http://schemas.microsoft.com/office/drawing/2014/main" id="{F593192D-E444-51B9-7DD9-A09415EF0680}"/>
              </a:ext>
            </a:extLst>
          </p:cNvPr>
          <p:cNvPicPr>
            <a:picLocks noChangeAspect="1"/>
          </p:cNvPicPr>
          <p:nvPr/>
        </p:nvPicPr>
        <p:blipFill>
          <a:blip r:embed="rId3"/>
          <a:stretch>
            <a:fillRect/>
          </a:stretch>
        </p:blipFill>
        <p:spPr>
          <a:xfrm>
            <a:off x="10128247" y="58374"/>
            <a:ext cx="1962153" cy="1181296"/>
          </a:xfrm>
          <a:prstGeom prst="rect">
            <a:avLst/>
          </a:prstGeom>
        </p:spPr>
      </p:pic>
    </p:spTree>
    <p:extLst>
      <p:ext uri="{BB962C8B-B14F-4D97-AF65-F5344CB8AC3E}">
        <p14:creationId xmlns:p14="http://schemas.microsoft.com/office/powerpoint/2010/main" val="8337929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46B01-C3E0-1EEA-9CBD-3C6D9E964D3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B2D9A4-3031-E34D-BBB4-6570EAE8D646}"/>
              </a:ext>
            </a:extLst>
          </p:cNvPr>
          <p:cNvSpPr>
            <a:spLocks noGrp="1"/>
          </p:cNvSpPr>
          <p:nvPr>
            <p:ph sz="quarter" idx="10"/>
          </p:nvPr>
        </p:nvSpPr>
        <p:spPr>
          <a:xfrm>
            <a:off x="457200" y="1447799"/>
            <a:ext cx="11277600" cy="5243945"/>
          </a:xfrm>
        </p:spPr>
        <p:txBody>
          <a:bodyPr vert="horz" lIns="0" tIns="0" rIns="0" bIns="0" rtlCol="0" anchor="t">
            <a:noAutofit/>
          </a:bodyPr>
          <a:lstStyle/>
          <a:p>
            <a:pPr marL="457200" indent="-457200">
              <a:buFont typeface="Arial" panose="020B0604020202020204" pitchFamily="34" charset="0"/>
              <a:buChar char="•"/>
            </a:pPr>
            <a:r>
              <a:rPr lang="en-GB" sz="2800" b="1" dirty="0">
                <a:latin typeface="Arial" panose="020B0604020202020204" pitchFamily="34" charset="0"/>
                <a:cs typeface="Arial" panose="020B0604020202020204" pitchFamily="34" charset="0"/>
              </a:rPr>
              <a:t>Frameworks:</a:t>
            </a:r>
            <a:r>
              <a:rPr lang="en-GB" sz="2800" dirty="0">
                <a:latin typeface="Arial" panose="020B0604020202020204" pitchFamily="34" charset="0"/>
                <a:cs typeface="Arial" panose="020B0604020202020204" pitchFamily="34" charset="0"/>
              </a:rPr>
              <a:t> Use real-time dashboards, KPIs, and GIS-linked M&amp;E tools.</a:t>
            </a: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b="1" dirty="0">
                <a:latin typeface="Arial" panose="020B0604020202020204" pitchFamily="34" charset="0"/>
                <a:cs typeface="Arial" panose="020B0604020202020204" pitchFamily="34" charset="0"/>
              </a:rPr>
              <a:t>Accountability:</a:t>
            </a:r>
            <a:r>
              <a:rPr lang="en-GB" sz="2800" dirty="0">
                <a:latin typeface="Arial" panose="020B0604020202020204" pitchFamily="34" charset="0"/>
                <a:cs typeface="Arial" panose="020B0604020202020204" pitchFamily="34" charset="0"/>
              </a:rPr>
              <a:t> Tie disbursements to milestones; involve communities in oversight.</a:t>
            </a: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b="1" dirty="0">
                <a:latin typeface="Arial" panose="020B0604020202020204" pitchFamily="34" charset="0"/>
                <a:cs typeface="Arial" panose="020B0604020202020204" pitchFamily="34" charset="0"/>
              </a:rPr>
              <a:t>Learning Loops:</a:t>
            </a:r>
            <a:r>
              <a:rPr lang="en-GB" sz="2800" dirty="0">
                <a:latin typeface="Arial" panose="020B0604020202020204" pitchFamily="34" charset="0"/>
                <a:cs typeface="Arial" panose="020B0604020202020204" pitchFamily="34" charset="0"/>
              </a:rPr>
              <a:t> Feed lessons into future project design (adaptive management).</a:t>
            </a: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b="1" dirty="0">
                <a:latin typeface="Arial" panose="020B0604020202020204" pitchFamily="34" charset="0"/>
                <a:cs typeface="Arial" panose="020B0604020202020204" pitchFamily="34" charset="0"/>
              </a:rPr>
              <a:t>Institutions:</a:t>
            </a:r>
            <a:r>
              <a:rPr lang="en-GB" sz="2800" dirty="0">
                <a:latin typeface="Arial" panose="020B0604020202020204" pitchFamily="34" charset="0"/>
                <a:cs typeface="Arial" panose="020B0604020202020204" pitchFamily="34" charset="0"/>
              </a:rPr>
              <a:t> Leverage oversight institutions and 24H+ Secretariat for coordinated M&amp;E (e.g. u</a:t>
            </a:r>
            <a:r>
              <a:rPr lang="en-GB" sz="2800" dirty="0"/>
              <a:t>se of digital dashboards)</a:t>
            </a:r>
            <a:r>
              <a:rPr lang="en-GB" sz="28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
        <p:nvSpPr>
          <p:cNvPr id="87" name="Text Placeholder 86">
            <a:extLst>
              <a:ext uri="{FF2B5EF4-FFF2-40B4-BE49-F238E27FC236}">
                <a16:creationId xmlns:a16="http://schemas.microsoft.com/office/drawing/2014/main" id="{C3346E34-3F2B-BBA0-9776-6BBDD9AC98D6}"/>
              </a:ext>
            </a:extLst>
          </p:cNvPr>
          <p:cNvSpPr>
            <a:spLocks noGrp="1"/>
          </p:cNvSpPr>
          <p:nvPr>
            <p:ph type="body" sz="quarter" idx="12"/>
          </p:nvPr>
        </p:nvSpPr>
        <p:spPr>
          <a:xfrm>
            <a:off x="457200" y="931893"/>
            <a:ext cx="11277608" cy="307777"/>
          </a:xfrm>
        </p:spPr>
        <p:txBody>
          <a:bodyPr/>
          <a:lstStyle/>
          <a:p>
            <a:r>
              <a:rPr lang="en-GB" dirty="0"/>
              <a:t>Ensuring Accountability and Continuous Improvement</a:t>
            </a:r>
            <a:endParaRPr lang="en-US" dirty="0"/>
          </a:p>
        </p:txBody>
      </p:sp>
      <p:sp>
        <p:nvSpPr>
          <p:cNvPr id="28" name="Title 27">
            <a:extLst>
              <a:ext uri="{FF2B5EF4-FFF2-40B4-BE49-F238E27FC236}">
                <a16:creationId xmlns:a16="http://schemas.microsoft.com/office/drawing/2014/main" id="{615C63D4-99A9-07F7-E082-B9FEF1A16C43}"/>
              </a:ext>
            </a:extLst>
          </p:cNvPr>
          <p:cNvSpPr>
            <a:spLocks noGrp="1"/>
          </p:cNvSpPr>
          <p:nvPr>
            <p:ph type="title"/>
          </p:nvPr>
        </p:nvSpPr>
        <p:spPr>
          <a:xfrm>
            <a:off x="457200" y="425722"/>
            <a:ext cx="11277600" cy="443198"/>
          </a:xfrm>
        </p:spPr>
        <p:txBody>
          <a:bodyPr/>
          <a:lstStyle/>
          <a:p>
            <a:r>
              <a:rPr lang="en-US" dirty="0"/>
              <a:t>What Has Project Management Got To Do With IT?</a:t>
            </a:r>
            <a:endParaRPr lang="en-GB" dirty="0"/>
          </a:p>
        </p:txBody>
      </p:sp>
      <p:pic>
        <p:nvPicPr>
          <p:cNvPr id="4" name="Picture 3">
            <a:extLst>
              <a:ext uri="{FF2B5EF4-FFF2-40B4-BE49-F238E27FC236}">
                <a16:creationId xmlns:a16="http://schemas.microsoft.com/office/drawing/2014/main" id="{32970C3E-DC3C-5A91-A483-94CB46840A72}"/>
              </a:ext>
            </a:extLst>
          </p:cNvPr>
          <p:cNvPicPr>
            <a:picLocks noChangeAspect="1"/>
          </p:cNvPicPr>
          <p:nvPr/>
        </p:nvPicPr>
        <p:blipFill>
          <a:blip r:embed="rId3"/>
          <a:stretch>
            <a:fillRect/>
          </a:stretch>
        </p:blipFill>
        <p:spPr>
          <a:xfrm>
            <a:off x="10128247" y="58374"/>
            <a:ext cx="1962153" cy="1181296"/>
          </a:xfrm>
          <a:prstGeom prst="rect">
            <a:avLst/>
          </a:prstGeom>
        </p:spPr>
      </p:pic>
    </p:spTree>
    <p:extLst>
      <p:ext uri="{BB962C8B-B14F-4D97-AF65-F5344CB8AC3E}">
        <p14:creationId xmlns:p14="http://schemas.microsoft.com/office/powerpoint/2010/main" val="27493609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Can Others Teach US?</a:t>
            </a:r>
            <a:endParaRPr dirty="0"/>
          </a:p>
        </p:txBody>
      </p:sp>
      <p:sp>
        <p:nvSpPr>
          <p:cNvPr id="3" name="Content Placeholder 2"/>
          <p:cNvSpPr>
            <a:spLocks noGrp="1"/>
          </p:cNvSpPr>
          <p:nvPr>
            <p:ph idx="1"/>
          </p:nvPr>
        </p:nvSpPr>
        <p:spPr>
          <a:xfrm>
            <a:off x="457200" y="1676401"/>
            <a:ext cx="11633200" cy="3987212"/>
          </a:xfrm>
        </p:spPr>
        <p:txBody>
          <a:bodyPr/>
          <a:lstStyle/>
          <a:p>
            <a:r>
              <a:rPr sz="2800" dirty="0">
                <a:latin typeface="Arial" panose="020B0604020202020204" pitchFamily="34" charset="0"/>
                <a:cs typeface="Arial" panose="020B0604020202020204" pitchFamily="34" charset="0"/>
              </a:rPr>
              <a:t>• Long-term national plans integrated energy and economic strategies</a:t>
            </a:r>
            <a:endParaRPr lang="en-GB" sz="2800" dirty="0">
              <a:latin typeface="Arial" panose="020B0604020202020204" pitchFamily="34" charset="0"/>
              <a:cs typeface="Arial" panose="020B0604020202020204" pitchFamily="34" charset="0"/>
            </a:endParaRPr>
          </a:p>
          <a:p>
            <a:endParaRPr sz="2800" dirty="0">
              <a:latin typeface="Arial" panose="020B0604020202020204" pitchFamily="34" charset="0"/>
              <a:cs typeface="Arial" panose="020B0604020202020204" pitchFamily="34" charset="0"/>
            </a:endParaRPr>
          </a:p>
          <a:p>
            <a:r>
              <a:rPr sz="2800" dirty="0">
                <a:latin typeface="Arial" panose="020B0604020202020204" pitchFamily="34" charset="0"/>
                <a:cs typeface="Arial" panose="020B0604020202020204" pitchFamily="34" charset="0"/>
              </a:rPr>
              <a:t>• Policy consistency across political cycles</a:t>
            </a:r>
            <a:endParaRPr lang="en-GB" sz="2800" dirty="0">
              <a:latin typeface="Arial" panose="020B0604020202020204" pitchFamily="34" charset="0"/>
              <a:cs typeface="Arial" panose="020B0604020202020204" pitchFamily="34" charset="0"/>
            </a:endParaRPr>
          </a:p>
          <a:p>
            <a:endParaRPr sz="2800" dirty="0">
              <a:latin typeface="Arial" panose="020B0604020202020204" pitchFamily="34" charset="0"/>
              <a:cs typeface="Arial" panose="020B0604020202020204" pitchFamily="34" charset="0"/>
            </a:endParaRPr>
          </a:p>
          <a:p>
            <a:r>
              <a:rPr sz="2800" dirty="0">
                <a:latin typeface="Arial" panose="020B0604020202020204" pitchFamily="34" charset="0"/>
                <a:cs typeface="Arial" panose="020B0604020202020204" pitchFamily="34" charset="0"/>
              </a:rPr>
              <a:t>• 24/7 infrastructure supported by government incentives and regulations</a:t>
            </a:r>
          </a:p>
        </p:txBody>
      </p:sp>
      <p:sp>
        <p:nvSpPr>
          <p:cNvPr id="4" name="Text Placeholder 86">
            <a:extLst>
              <a:ext uri="{FF2B5EF4-FFF2-40B4-BE49-F238E27FC236}">
                <a16:creationId xmlns:a16="http://schemas.microsoft.com/office/drawing/2014/main" id="{190CFDB3-FBBD-831C-7067-398D29673A5E}"/>
              </a:ext>
            </a:extLst>
          </p:cNvPr>
          <p:cNvSpPr txBox="1">
            <a:spLocks/>
          </p:cNvSpPr>
          <p:nvPr/>
        </p:nvSpPr>
        <p:spPr>
          <a:xfrm>
            <a:off x="457200" y="931893"/>
            <a:ext cx="11277608" cy="307777"/>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solidFill>
                  <a:srgbClr val="7030A0"/>
                </a:solidFill>
              </a:rPr>
              <a:t>Lesson 1: Strategic National Vision (e.g. Singapore, South Korea)</a:t>
            </a:r>
            <a:endParaRPr lang="en-US" dirty="0">
              <a:solidFill>
                <a:srgbClr val="7030A0"/>
              </a:solidFill>
            </a:endParaRPr>
          </a:p>
        </p:txBody>
      </p:sp>
      <p:pic>
        <p:nvPicPr>
          <p:cNvPr id="5" name="Picture 4">
            <a:extLst>
              <a:ext uri="{FF2B5EF4-FFF2-40B4-BE49-F238E27FC236}">
                <a16:creationId xmlns:a16="http://schemas.microsoft.com/office/drawing/2014/main" id="{15185201-9A21-BD03-93A6-20A013115BA4}"/>
              </a:ext>
            </a:extLst>
          </p:cNvPr>
          <p:cNvPicPr>
            <a:picLocks noChangeAspect="1"/>
          </p:cNvPicPr>
          <p:nvPr/>
        </p:nvPicPr>
        <p:blipFill>
          <a:blip r:embed="rId2"/>
          <a:stretch>
            <a:fillRect/>
          </a:stretch>
        </p:blipFill>
        <p:spPr>
          <a:xfrm>
            <a:off x="10128247" y="58374"/>
            <a:ext cx="1962153" cy="11812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Can Others Teach US?</a:t>
            </a:r>
            <a:endParaRPr dirty="0"/>
          </a:p>
        </p:txBody>
      </p:sp>
      <p:sp>
        <p:nvSpPr>
          <p:cNvPr id="3" name="Content Placeholder 2"/>
          <p:cNvSpPr>
            <a:spLocks noGrp="1"/>
          </p:cNvSpPr>
          <p:nvPr>
            <p:ph idx="1"/>
          </p:nvPr>
        </p:nvSpPr>
        <p:spPr>
          <a:xfrm>
            <a:off x="457200" y="1454727"/>
            <a:ext cx="11633200" cy="4208886"/>
          </a:xfrm>
        </p:spPr>
        <p:txBody>
          <a:bodyPr/>
          <a:lstStyle/>
          <a:p>
            <a:r>
              <a:rPr sz="2800" dirty="0">
                <a:latin typeface="Arial" panose="020B0604020202020204" pitchFamily="34" charset="0"/>
                <a:cs typeface="Arial" panose="020B0604020202020204" pitchFamily="34" charset="0"/>
              </a:rPr>
              <a:t>• Investment in intelligent grid systems for real-time demand management</a:t>
            </a:r>
            <a:endParaRPr lang="en-GB" sz="2800" dirty="0">
              <a:latin typeface="Arial" panose="020B0604020202020204" pitchFamily="34" charset="0"/>
              <a:cs typeface="Arial" panose="020B0604020202020204" pitchFamily="34" charset="0"/>
            </a:endParaRPr>
          </a:p>
          <a:p>
            <a:endParaRPr sz="2800" dirty="0">
              <a:latin typeface="Arial" panose="020B0604020202020204" pitchFamily="34" charset="0"/>
              <a:cs typeface="Arial" panose="020B0604020202020204" pitchFamily="34" charset="0"/>
            </a:endParaRPr>
          </a:p>
          <a:p>
            <a:r>
              <a:rPr sz="2800" dirty="0">
                <a:latin typeface="Arial" panose="020B0604020202020204" pitchFamily="34" charset="0"/>
                <a:cs typeface="Arial" panose="020B0604020202020204" pitchFamily="34" charset="0"/>
              </a:rPr>
              <a:t>• Digital tools for efficiency, monitoring, and resilience</a:t>
            </a:r>
            <a:endParaRPr lang="en-GB" sz="2800" dirty="0">
              <a:latin typeface="Arial" panose="020B0604020202020204" pitchFamily="34" charset="0"/>
              <a:cs typeface="Arial" panose="020B0604020202020204" pitchFamily="34" charset="0"/>
            </a:endParaRPr>
          </a:p>
          <a:p>
            <a:endParaRPr sz="2800" dirty="0">
              <a:latin typeface="Arial" panose="020B0604020202020204" pitchFamily="34" charset="0"/>
              <a:cs typeface="Arial" panose="020B0604020202020204" pitchFamily="34" charset="0"/>
            </a:endParaRPr>
          </a:p>
          <a:p>
            <a:r>
              <a:rPr sz="2800" dirty="0">
                <a:latin typeface="Arial" panose="020B0604020202020204" pitchFamily="34" charset="0"/>
                <a:cs typeface="Arial" panose="020B0604020202020204" pitchFamily="34" charset="0"/>
              </a:rPr>
              <a:t>• Grid automation and decentralized energy generation</a:t>
            </a:r>
          </a:p>
        </p:txBody>
      </p:sp>
      <p:sp>
        <p:nvSpPr>
          <p:cNvPr id="4" name="Text Placeholder 86">
            <a:extLst>
              <a:ext uri="{FF2B5EF4-FFF2-40B4-BE49-F238E27FC236}">
                <a16:creationId xmlns:a16="http://schemas.microsoft.com/office/drawing/2014/main" id="{D81E5F18-AAA6-ECB6-178E-991562A51632}"/>
              </a:ext>
            </a:extLst>
          </p:cNvPr>
          <p:cNvSpPr txBox="1">
            <a:spLocks/>
          </p:cNvSpPr>
          <p:nvPr/>
        </p:nvSpPr>
        <p:spPr>
          <a:xfrm>
            <a:off x="457200" y="931893"/>
            <a:ext cx="11277608" cy="307777"/>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solidFill>
                  <a:srgbClr val="7030A0"/>
                </a:solidFill>
              </a:rPr>
              <a:t>Lesson 2: Smart Grid Technology and Digitalization (e.g. Germany, Japan, UK)</a:t>
            </a:r>
            <a:endParaRPr lang="en-US" dirty="0">
              <a:solidFill>
                <a:srgbClr val="7030A0"/>
              </a:solidFill>
            </a:endParaRPr>
          </a:p>
        </p:txBody>
      </p:sp>
      <p:pic>
        <p:nvPicPr>
          <p:cNvPr id="5" name="Picture 4">
            <a:extLst>
              <a:ext uri="{FF2B5EF4-FFF2-40B4-BE49-F238E27FC236}">
                <a16:creationId xmlns:a16="http://schemas.microsoft.com/office/drawing/2014/main" id="{3873F87F-2219-893C-EE87-771EC25C62A7}"/>
              </a:ext>
            </a:extLst>
          </p:cNvPr>
          <p:cNvPicPr>
            <a:picLocks noChangeAspect="1"/>
          </p:cNvPicPr>
          <p:nvPr/>
        </p:nvPicPr>
        <p:blipFill>
          <a:blip r:embed="rId2"/>
          <a:stretch>
            <a:fillRect/>
          </a:stretch>
        </p:blipFill>
        <p:spPr>
          <a:xfrm>
            <a:off x="10128247" y="58374"/>
            <a:ext cx="1962153" cy="11812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Can Others Teach US?</a:t>
            </a:r>
            <a:endParaRPr dirty="0"/>
          </a:p>
        </p:txBody>
      </p:sp>
      <p:sp>
        <p:nvSpPr>
          <p:cNvPr id="3" name="Content Placeholder 2"/>
          <p:cNvSpPr>
            <a:spLocks noGrp="1"/>
          </p:cNvSpPr>
          <p:nvPr>
            <p:ph idx="1"/>
          </p:nvPr>
        </p:nvSpPr>
        <p:spPr/>
        <p:txBody>
          <a:bodyPr/>
          <a:lstStyle/>
          <a:p>
            <a:r>
              <a:rPr sz="2800" dirty="0">
                <a:latin typeface="Arial" panose="020B0604020202020204" pitchFamily="34" charset="0"/>
                <a:cs typeface="Arial" panose="020B0604020202020204" pitchFamily="34" charset="0"/>
              </a:rPr>
              <a:t>• Use of solar, wind, hydro, and storage for sustainability</a:t>
            </a:r>
            <a:endParaRPr lang="en-GB" sz="2800" dirty="0">
              <a:latin typeface="Arial" panose="020B0604020202020204" pitchFamily="34" charset="0"/>
              <a:cs typeface="Arial" panose="020B0604020202020204" pitchFamily="34" charset="0"/>
            </a:endParaRPr>
          </a:p>
          <a:p>
            <a:endParaRPr sz="2800" dirty="0">
              <a:latin typeface="Arial" panose="020B0604020202020204" pitchFamily="34" charset="0"/>
              <a:cs typeface="Arial" panose="020B0604020202020204" pitchFamily="34" charset="0"/>
            </a:endParaRPr>
          </a:p>
          <a:p>
            <a:r>
              <a:rPr sz="2800" dirty="0">
                <a:latin typeface="Arial" panose="020B0604020202020204" pitchFamily="34" charset="0"/>
                <a:cs typeface="Arial" panose="020B0604020202020204" pitchFamily="34" charset="0"/>
              </a:rPr>
              <a:t>• Policy frameworks for energy transition</a:t>
            </a:r>
            <a:endParaRPr lang="en-GB" sz="2800" dirty="0">
              <a:latin typeface="Arial" panose="020B0604020202020204" pitchFamily="34" charset="0"/>
              <a:cs typeface="Arial" panose="020B0604020202020204" pitchFamily="34" charset="0"/>
            </a:endParaRPr>
          </a:p>
          <a:p>
            <a:endParaRPr sz="2800" dirty="0">
              <a:latin typeface="Arial" panose="020B0604020202020204" pitchFamily="34" charset="0"/>
              <a:cs typeface="Arial" panose="020B0604020202020204" pitchFamily="34" charset="0"/>
            </a:endParaRPr>
          </a:p>
          <a:p>
            <a:r>
              <a:rPr sz="2800" dirty="0">
                <a:latin typeface="Arial" panose="020B0604020202020204" pitchFamily="34" charset="0"/>
                <a:cs typeface="Arial" panose="020B0604020202020204" pitchFamily="34" charset="0"/>
              </a:rPr>
              <a:t>• Public-private partnerships in green energy projects</a:t>
            </a:r>
          </a:p>
        </p:txBody>
      </p:sp>
      <p:sp>
        <p:nvSpPr>
          <p:cNvPr id="4" name="Text Placeholder 86">
            <a:extLst>
              <a:ext uri="{FF2B5EF4-FFF2-40B4-BE49-F238E27FC236}">
                <a16:creationId xmlns:a16="http://schemas.microsoft.com/office/drawing/2014/main" id="{A902206D-9233-DB40-7704-AD3A0978376D}"/>
              </a:ext>
            </a:extLst>
          </p:cNvPr>
          <p:cNvSpPr txBox="1">
            <a:spLocks/>
          </p:cNvSpPr>
          <p:nvPr/>
        </p:nvSpPr>
        <p:spPr>
          <a:xfrm>
            <a:off x="457200" y="931893"/>
            <a:ext cx="11277608" cy="307777"/>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solidFill>
                  <a:srgbClr val="7030A0"/>
                </a:solidFill>
              </a:rPr>
              <a:t>Lesson 3: Diverse and Renewable Energy Mix (e.g. California, Denmark)</a:t>
            </a:r>
            <a:endParaRPr lang="en-US" dirty="0">
              <a:solidFill>
                <a:srgbClr val="7030A0"/>
              </a:solidFill>
            </a:endParaRPr>
          </a:p>
        </p:txBody>
      </p:sp>
      <p:pic>
        <p:nvPicPr>
          <p:cNvPr id="5" name="Picture 4">
            <a:extLst>
              <a:ext uri="{FF2B5EF4-FFF2-40B4-BE49-F238E27FC236}">
                <a16:creationId xmlns:a16="http://schemas.microsoft.com/office/drawing/2014/main" id="{08BEE481-2F31-747F-DEAE-A4A69A285438}"/>
              </a:ext>
            </a:extLst>
          </p:cNvPr>
          <p:cNvPicPr>
            <a:picLocks noChangeAspect="1"/>
          </p:cNvPicPr>
          <p:nvPr/>
        </p:nvPicPr>
        <p:blipFill>
          <a:blip r:embed="rId2"/>
          <a:stretch>
            <a:fillRect/>
          </a:stretch>
        </p:blipFill>
        <p:spPr>
          <a:xfrm>
            <a:off x="10128247" y="58374"/>
            <a:ext cx="1962153" cy="11812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Can Others Teach US?</a:t>
            </a:r>
            <a:endParaRPr dirty="0"/>
          </a:p>
        </p:txBody>
      </p:sp>
      <p:sp>
        <p:nvSpPr>
          <p:cNvPr id="3" name="Content Placeholder 2"/>
          <p:cNvSpPr>
            <a:spLocks noGrp="1"/>
          </p:cNvSpPr>
          <p:nvPr>
            <p:ph idx="1"/>
          </p:nvPr>
        </p:nvSpPr>
        <p:spPr/>
        <p:txBody>
          <a:bodyPr/>
          <a:lstStyle/>
          <a:p>
            <a:r>
              <a:rPr sz="2800" dirty="0">
                <a:latin typeface="Arial" panose="020B0604020202020204" pitchFamily="34" charset="0"/>
                <a:cs typeface="Arial" panose="020B0604020202020204" pitchFamily="34" charset="0"/>
              </a:rPr>
              <a:t>• Mandatory energy efficiency standards for industries and households</a:t>
            </a:r>
            <a:endParaRPr lang="en-GB" sz="2800" dirty="0">
              <a:latin typeface="Arial" panose="020B0604020202020204" pitchFamily="34" charset="0"/>
              <a:cs typeface="Arial" panose="020B0604020202020204" pitchFamily="34" charset="0"/>
            </a:endParaRPr>
          </a:p>
          <a:p>
            <a:endParaRPr sz="2800" dirty="0">
              <a:latin typeface="Arial" panose="020B0604020202020204" pitchFamily="34" charset="0"/>
              <a:cs typeface="Arial" panose="020B0604020202020204" pitchFamily="34" charset="0"/>
            </a:endParaRPr>
          </a:p>
          <a:p>
            <a:r>
              <a:rPr sz="2800" dirty="0">
                <a:latin typeface="Arial" panose="020B0604020202020204" pitchFamily="34" charset="0"/>
                <a:cs typeface="Arial" panose="020B0604020202020204" pitchFamily="34" charset="0"/>
              </a:rPr>
              <a:t>• Use of dynamic pricing to manage consumption patterns</a:t>
            </a:r>
            <a:endParaRPr lang="en-GB" sz="2800" dirty="0">
              <a:latin typeface="Arial" panose="020B0604020202020204" pitchFamily="34" charset="0"/>
              <a:cs typeface="Arial" panose="020B0604020202020204" pitchFamily="34" charset="0"/>
            </a:endParaRPr>
          </a:p>
          <a:p>
            <a:endParaRPr sz="2800" dirty="0">
              <a:latin typeface="Arial" panose="020B0604020202020204" pitchFamily="34" charset="0"/>
              <a:cs typeface="Arial" panose="020B0604020202020204" pitchFamily="34" charset="0"/>
            </a:endParaRPr>
          </a:p>
          <a:p>
            <a:r>
              <a:rPr sz="2800" dirty="0">
                <a:latin typeface="Arial" panose="020B0604020202020204" pitchFamily="34" charset="0"/>
                <a:cs typeface="Arial" panose="020B0604020202020204" pitchFamily="34" charset="0"/>
              </a:rPr>
              <a:t>• Widespread energy literacy and behaviour change program</a:t>
            </a:r>
            <a:r>
              <a:rPr lang="en-GB" sz="2800" dirty="0">
                <a:latin typeface="Arial" panose="020B0604020202020204" pitchFamily="34" charset="0"/>
                <a:cs typeface="Arial" panose="020B0604020202020204" pitchFamily="34" charset="0"/>
              </a:rPr>
              <a:t>me</a:t>
            </a:r>
            <a:r>
              <a:rPr sz="2800" dirty="0">
                <a:latin typeface="Arial" panose="020B0604020202020204" pitchFamily="34" charset="0"/>
                <a:cs typeface="Arial" panose="020B0604020202020204" pitchFamily="34" charset="0"/>
              </a:rPr>
              <a:t>s</a:t>
            </a:r>
          </a:p>
        </p:txBody>
      </p:sp>
      <p:sp>
        <p:nvSpPr>
          <p:cNvPr id="4" name="Text Placeholder 86">
            <a:extLst>
              <a:ext uri="{FF2B5EF4-FFF2-40B4-BE49-F238E27FC236}">
                <a16:creationId xmlns:a16="http://schemas.microsoft.com/office/drawing/2014/main" id="{C6B8FB74-7BA4-010B-1E5C-A4F9F8E06C82}"/>
              </a:ext>
            </a:extLst>
          </p:cNvPr>
          <p:cNvSpPr txBox="1">
            <a:spLocks/>
          </p:cNvSpPr>
          <p:nvPr/>
        </p:nvSpPr>
        <p:spPr>
          <a:xfrm>
            <a:off x="457200" y="931893"/>
            <a:ext cx="11277608" cy="307777"/>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solidFill>
                  <a:srgbClr val="7030A0"/>
                </a:solidFill>
              </a:rPr>
              <a:t>Lesson 4: Energy Efficiency and Demand Management (e.g. Japan, Australia, EU)</a:t>
            </a:r>
            <a:endParaRPr lang="en-US" dirty="0">
              <a:solidFill>
                <a:srgbClr val="7030A0"/>
              </a:solidFill>
            </a:endParaRPr>
          </a:p>
        </p:txBody>
      </p:sp>
      <p:pic>
        <p:nvPicPr>
          <p:cNvPr id="5" name="Picture 4">
            <a:extLst>
              <a:ext uri="{FF2B5EF4-FFF2-40B4-BE49-F238E27FC236}">
                <a16:creationId xmlns:a16="http://schemas.microsoft.com/office/drawing/2014/main" id="{E1C0F7ED-1B94-EE1A-50F5-507FFAFB78CD}"/>
              </a:ext>
            </a:extLst>
          </p:cNvPr>
          <p:cNvPicPr>
            <a:picLocks noChangeAspect="1"/>
          </p:cNvPicPr>
          <p:nvPr/>
        </p:nvPicPr>
        <p:blipFill>
          <a:blip r:embed="rId2"/>
          <a:stretch>
            <a:fillRect/>
          </a:stretch>
        </p:blipFill>
        <p:spPr>
          <a:xfrm>
            <a:off x="10128247" y="58374"/>
            <a:ext cx="1962153" cy="11812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2DAC47-BD6C-416E-8A12-C6DAFC65509D}"/>
              </a:ext>
            </a:extLst>
          </p:cNvPr>
          <p:cNvSpPr>
            <a:spLocks noGrp="1"/>
          </p:cNvSpPr>
          <p:nvPr>
            <p:ph sz="quarter" idx="10"/>
          </p:nvPr>
        </p:nvSpPr>
        <p:spPr>
          <a:xfrm>
            <a:off x="457200" y="1676401"/>
            <a:ext cx="11277600" cy="5004953"/>
          </a:xfrm>
        </p:spPr>
        <p:txBody>
          <a:bodyPr vert="horz" lIns="0" tIns="0" rIns="0" bIns="0" rtlCol="0" anchor="t">
            <a:noAutofit/>
          </a:bodyPr>
          <a:lstStyle/>
          <a:p>
            <a:pPr algn="ctr"/>
            <a:r>
              <a:rPr lang="en-GB" sz="3600" dirty="0">
                <a:latin typeface="Arial" panose="020B0604020202020204" pitchFamily="34" charset="0"/>
                <a:cs typeface="Arial" panose="020B0604020202020204" pitchFamily="34" charset="0"/>
              </a:rPr>
              <a:t>"</a:t>
            </a:r>
            <a:r>
              <a:rPr lang="en-GB" sz="3600" i="1" dirty="0">
                <a:latin typeface="Arial" panose="020B0604020202020204" pitchFamily="34" charset="0"/>
                <a:cs typeface="Arial" panose="020B0604020202020204" pitchFamily="34" charset="0"/>
              </a:rPr>
              <a:t>Every hour Ghana sleeps, millions of cedis slip through our fingers, a loss we can no longer afford in a globally competitive world. The 24-hour economy is not just a vision; it is our chance to reclaim those lost hours and keep pace with nations whose roads, ports, fuel stations, and factories never stop. Can we truly afford to fall silent at dusk while global competitors push forward through the night</a:t>
            </a:r>
            <a:r>
              <a:rPr lang="en-GB" sz="3600" dirty="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
        <p:nvSpPr>
          <p:cNvPr id="28" name="Title 27"/>
          <p:cNvSpPr>
            <a:spLocks noGrp="1"/>
          </p:cNvSpPr>
          <p:nvPr>
            <p:ph type="title"/>
          </p:nvPr>
        </p:nvSpPr>
        <p:spPr>
          <a:xfrm>
            <a:off x="457200" y="425722"/>
            <a:ext cx="11277600" cy="443198"/>
          </a:xfrm>
        </p:spPr>
        <p:txBody>
          <a:bodyPr/>
          <a:lstStyle/>
          <a:p>
            <a:r>
              <a:rPr lang="en-US" dirty="0"/>
              <a:t>24 Hour Economy</a:t>
            </a:r>
            <a:endParaRPr lang="en-GB" dirty="0"/>
          </a:p>
        </p:txBody>
      </p:sp>
      <p:pic>
        <p:nvPicPr>
          <p:cNvPr id="4" name="Picture 3">
            <a:extLst>
              <a:ext uri="{FF2B5EF4-FFF2-40B4-BE49-F238E27FC236}">
                <a16:creationId xmlns:a16="http://schemas.microsoft.com/office/drawing/2014/main" id="{DF504D6E-A704-F00E-1314-AE7F30510F2F}"/>
              </a:ext>
            </a:extLst>
          </p:cNvPr>
          <p:cNvPicPr>
            <a:picLocks noChangeAspect="1"/>
          </p:cNvPicPr>
          <p:nvPr/>
        </p:nvPicPr>
        <p:blipFill>
          <a:blip r:embed="rId3"/>
          <a:stretch>
            <a:fillRect/>
          </a:stretch>
        </p:blipFill>
        <p:spPr>
          <a:xfrm>
            <a:off x="10128247" y="58374"/>
            <a:ext cx="1962153" cy="1181296"/>
          </a:xfrm>
          <a:prstGeom prst="rect">
            <a:avLst/>
          </a:prstGeom>
        </p:spPr>
      </p:pic>
      <p:sp>
        <p:nvSpPr>
          <p:cNvPr id="5" name="Footer Placeholder 2">
            <a:extLst>
              <a:ext uri="{FF2B5EF4-FFF2-40B4-BE49-F238E27FC236}">
                <a16:creationId xmlns:a16="http://schemas.microsoft.com/office/drawing/2014/main" id="{CF789CDA-AC87-0A50-1ED8-CF144772623B}"/>
              </a:ext>
            </a:extLst>
          </p:cNvPr>
          <p:cNvSpPr txBox="1">
            <a:spLocks/>
          </p:cNvSpPr>
          <p:nvPr/>
        </p:nvSpPr>
        <p:spPr>
          <a:xfrm>
            <a:off x="457200" y="6278389"/>
            <a:ext cx="9095510" cy="307777"/>
          </a:xfrm>
          <a:prstGeom prst="rect">
            <a:avLst/>
          </a:prstGeom>
        </p:spPr>
        <p:txBody>
          <a:bodyPr vert="horz" lIns="0" tIns="0" rIns="0" bIns="0" rtlCol="0" anchor="b"/>
          <a:lstStyle>
            <a:defPPr>
              <a:defRPr lang="en-US"/>
            </a:defPPr>
            <a:lvl1pPr marL="0" algn="l" defTabSz="457200" rtl="0" eaLnBrk="1" latinLnBrk="0" hangingPunct="1">
              <a:defRPr sz="10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400" dirty="0">
                <a:latin typeface="Arial" panose="020B0604020202020204" pitchFamily="34" charset="0"/>
                <a:cs typeface="Arial" panose="020B0604020202020204" pitchFamily="34" charset="0"/>
              </a:rPr>
              <a:t>(</a:t>
            </a:r>
            <a:r>
              <a:rPr lang="en-GB" sz="2400" dirty="0" err="1">
                <a:latin typeface="Arial" panose="020B0604020202020204" pitchFamily="34" charset="0"/>
                <a:cs typeface="Arial" panose="020B0604020202020204" pitchFamily="34" charset="0"/>
              </a:rPr>
              <a:t>Dapilah</a:t>
            </a:r>
            <a:r>
              <a:rPr lang="en-GB" sz="2400" dirty="0">
                <a:latin typeface="Arial" panose="020B0604020202020204" pitchFamily="34" charset="0"/>
                <a:cs typeface="Arial" panose="020B0604020202020204" pitchFamily="34" charset="0"/>
              </a:rPr>
              <a:t>, 2025)</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4406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Can Others Teach US?</a:t>
            </a:r>
            <a:endParaRPr dirty="0"/>
          </a:p>
        </p:txBody>
      </p:sp>
      <p:sp>
        <p:nvSpPr>
          <p:cNvPr id="3" name="Content Placeholder 2"/>
          <p:cNvSpPr>
            <a:spLocks noGrp="1"/>
          </p:cNvSpPr>
          <p:nvPr>
            <p:ph idx="1"/>
          </p:nvPr>
        </p:nvSpPr>
        <p:spPr>
          <a:xfrm>
            <a:off x="457200" y="1676400"/>
            <a:ext cx="11277598" cy="4755877"/>
          </a:xfrm>
        </p:spPr>
        <p:txBody>
          <a:bodyPr/>
          <a:lstStyle/>
          <a:p>
            <a:pPr marL="457200" indent="-457200">
              <a:buFont typeface="Arial" panose="020B0604020202020204" pitchFamily="34" charset="0"/>
              <a:buChar char="•"/>
            </a:pPr>
            <a:r>
              <a:rPr sz="2800" dirty="0">
                <a:latin typeface="Arial" panose="020B0604020202020204" pitchFamily="34" charset="0"/>
                <a:cs typeface="Arial" panose="020B0604020202020204" pitchFamily="34" charset="0"/>
              </a:rPr>
              <a:t>24-hour public services (transport, emergency, administration)</a:t>
            </a:r>
            <a:endParaRPr lang="en-GB" sz="2800" dirty="0">
              <a:latin typeface="Arial" panose="020B0604020202020204" pitchFamily="34" charset="0"/>
              <a:cs typeface="Arial" panose="020B0604020202020204" pitchFamily="34" charset="0"/>
            </a:endParaRPr>
          </a:p>
          <a:p>
            <a:endParaRPr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Flexible labour and logistics arrangements to support 24-hour operations</a:t>
            </a: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Dedicated infrastructure authorities or taskforces </a:t>
            </a:r>
            <a:r>
              <a:rPr sz="2800" dirty="0">
                <a:latin typeface="Arial" panose="020B0604020202020204" pitchFamily="34" charset="0"/>
                <a:cs typeface="Arial" panose="020B0604020202020204" pitchFamily="34" charset="0"/>
              </a:rPr>
              <a:t>to </a:t>
            </a:r>
            <a:r>
              <a:rPr lang="en-GB" sz="2800" dirty="0">
                <a:latin typeface="Arial" panose="020B0604020202020204" pitchFamily="34" charset="0"/>
                <a:cs typeface="Arial" panose="020B0604020202020204" pitchFamily="34" charset="0"/>
              </a:rPr>
              <a:t>deliver</a:t>
            </a:r>
            <a:r>
              <a:rPr sz="2800" dirty="0">
                <a:latin typeface="Arial" panose="020B0604020202020204" pitchFamily="34" charset="0"/>
                <a:cs typeface="Arial" panose="020B0604020202020204" pitchFamily="34" charset="0"/>
              </a:rPr>
              <a:t> energy infrastructure projects</a:t>
            </a: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Unified planning and delivery mechanisms</a:t>
            </a:r>
          </a:p>
        </p:txBody>
      </p:sp>
      <p:sp>
        <p:nvSpPr>
          <p:cNvPr id="4" name="Text Placeholder 86">
            <a:extLst>
              <a:ext uri="{FF2B5EF4-FFF2-40B4-BE49-F238E27FC236}">
                <a16:creationId xmlns:a16="http://schemas.microsoft.com/office/drawing/2014/main" id="{B9BF1CF4-F9CA-0DFB-1A71-740AC44DBC7E}"/>
              </a:ext>
            </a:extLst>
          </p:cNvPr>
          <p:cNvSpPr txBox="1">
            <a:spLocks/>
          </p:cNvSpPr>
          <p:nvPr/>
        </p:nvSpPr>
        <p:spPr>
          <a:xfrm>
            <a:off x="457200" y="931893"/>
            <a:ext cx="11277608" cy="307777"/>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solidFill>
                  <a:srgbClr val="7030A0"/>
                </a:solidFill>
              </a:rPr>
              <a:t>Lesson 5: 24/7 Infrastructure Culture and Institutional Capacity (e.g. US, UK, Singapore)</a:t>
            </a:r>
            <a:endParaRPr lang="en-US" dirty="0">
              <a:solidFill>
                <a:srgbClr val="7030A0"/>
              </a:solidFill>
            </a:endParaRPr>
          </a:p>
        </p:txBody>
      </p:sp>
      <p:pic>
        <p:nvPicPr>
          <p:cNvPr id="5" name="Picture 4">
            <a:extLst>
              <a:ext uri="{FF2B5EF4-FFF2-40B4-BE49-F238E27FC236}">
                <a16:creationId xmlns:a16="http://schemas.microsoft.com/office/drawing/2014/main" id="{D5A428B2-8B8D-6A5B-F711-AECFC46B0298}"/>
              </a:ext>
            </a:extLst>
          </p:cNvPr>
          <p:cNvPicPr>
            <a:picLocks noChangeAspect="1"/>
          </p:cNvPicPr>
          <p:nvPr/>
        </p:nvPicPr>
        <p:blipFill>
          <a:blip r:embed="rId2"/>
          <a:stretch>
            <a:fillRect/>
          </a:stretch>
        </p:blipFill>
        <p:spPr>
          <a:xfrm>
            <a:off x="10128247" y="58374"/>
            <a:ext cx="1962153" cy="11812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891D1-6369-EE98-8137-F2D8BE6C8B2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A92D51-0C1A-7796-F7D4-70D6410CDB73}"/>
              </a:ext>
            </a:extLst>
          </p:cNvPr>
          <p:cNvSpPr>
            <a:spLocks noGrp="1"/>
          </p:cNvSpPr>
          <p:nvPr>
            <p:ph sz="quarter" idx="10"/>
          </p:nvPr>
        </p:nvSpPr>
        <p:spPr>
          <a:xfrm>
            <a:off x="457200" y="1447799"/>
            <a:ext cx="11277600" cy="4807527"/>
          </a:xfrm>
        </p:spPr>
        <p:txBody>
          <a:bodyPr vert="horz" lIns="0" tIns="0" rIns="0" bIns="0" rtlCol="0" anchor="t">
            <a:noAutofit/>
          </a:bodyPr>
          <a:lstStyle/>
          <a:p>
            <a:pPr marL="342900" indent="-342900">
              <a:buFont typeface="Arial" panose="020B0604020202020204" pitchFamily="34" charset="0"/>
              <a:buChar char="•"/>
            </a:pPr>
            <a:r>
              <a:rPr lang="en-GB" sz="4000" dirty="0" err="1">
                <a:latin typeface="Arial" panose="020B0604020202020204" pitchFamily="34" charset="0"/>
                <a:cs typeface="Arial" panose="020B0604020202020204" pitchFamily="34" charset="0"/>
              </a:rPr>
              <a:t>Projectification</a:t>
            </a:r>
            <a:r>
              <a:rPr lang="en-GB" sz="4000" dirty="0">
                <a:latin typeface="Arial" panose="020B0604020202020204" pitchFamily="34" charset="0"/>
                <a:cs typeface="Arial" panose="020B0604020202020204" pitchFamily="34" charset="0"/>
              </a:rPr>
              <a:t> as an economic catalyst </a:t>
            </a:r>
          </a:p>
          <a:p>
            <a:pPr marL="342900" indent="-342900">
              <a:buFont typeface="Arial" panose="020B0604020202020204" pitchFamily="34" charset="0"/>
              <a:buChar char="•"/>
            </a:pPr>
            <a:endParaRPr lang="en-GB" sz="4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4000" dirty="0">
                <a:latin typeface="Arial" panose="020B0604020202020204" pitchFamily="34" charset="0"/>
                <a:cs typeface="Arial" panose="020B0604020202020204" pitchFamily="34" charset="0"/>
              </a:rPr>
              <a:t>Strengthening PMOs and national project management/delivery capacity</a:t>
            </a:r>
          </a:p>
          <a:p>
            <a:pPr marL="342900" indent="-342900">
              <a:buFont typeface="Arial" panose="020B0604020202020204" pitchFamily="34" charset="0"/>
              <a:buChar char="•"/>
            </a:pPr>
            <a:endParaRPr lang="en-GB" sz="4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4000" dirty="0">
                <a:latin typeface="Arial" panose="020B0604020202020204" pitchFamily="34" charset="0"/>
                <a:cs typeface="Arial" panose="020B0604020202020204" pitchFamily="34" charset="0"/>
              </a:rPr>
              <a:t>Shift from “</a:t>
            </a:r>
            <a:r>
              <a:rPr lang="en-GB" sz="4000" b="1" i="1" dirty="0">
                <a:latin typeface="Arial" panose="020B0604020202020204" pitchFamily="34" charset="0"/>
                <a:cs typeface="Arial" panose="020B0604020202020204" pitchFamily="34" charset="0"/>
              </a:rPr>
              <a:t>Thinking fast and acting slow” to “Thinking slow and acting fast”</a:t>
            </a:r>
            <a:endParaRPr lang="en-GB" sz="4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4000" dirty="0">
              <a:latin typeface="Arial" panose="020B0604020202020204" pitchFamily="34" charset="0"/>
              <a:cs typeface="Arial" panose="020B0604020202020204" pitchFamily="34" charset="0"/>
            </a:endParaRPr>
          </a:p>
        </p:txBody>
      </p:sp>
      <p:sp>
        <p:nvSpPr>
          <p:cNvPr id="28" name="Title 27">
            <a:extLst>
              <a:ext uri="{FF2B5EF4-FFF2-40B4-BE49-F238E27FC236}">
                <a16:creationId xmlns:a16="http://schemas.microsoft.com/office/drawing/2014/main" id="{F7EC144C-8206-3C78-BDA0-D6BD7ABAACA0}"/>
              </a:ext>
            </a:extLst>
          </p:cNvPr>
          <p:cNvSpPr>
            <a:spLocks noGrp="1"/>
          </p:cNvSpPr>
          <p:nvPr>
            <p:ph type="title"/>
          </p:nvPr>
        </p:nvSpPr>
        <p:spPr>
          <a:xfrm>
            <a:off x="457200" y="425722"/>
            <a:ext cx="11277600" cy="443198"/>
          </a:xfrm>
        </p:spPr>
        <p:txBody>
          <a:bodyPr/>
          <a:lstStyle/>
          <a:p>
            <a:r>
              <a:rPr lang="en-US" dirty="0"/>
              <a:t>Concluding Remarks</a:t>
            </a:r>
            <a:endParaRPr lang="en-GB" dirty="0"/>
          </a:p>
        </p:txBody>
      </p:sp>
      <p:pic>
        <p:nvPicPr>
          <p:cNvPr id="4" name="Picture 3">
            <a:extLst>
              <a:ext uri="{FF2B5EF4-FFF2-40B4-BE49-F238E27FC236}">
                <a16:creationId xmlns:a16="http://schemas.microsoft.com/office/drawing/2014/main" id="{D02A7B87-8B16-73FE-E9CE-23ED88588D2B}"/>
              </a:ext>
            </a:extLst>
          </p:cNvPr>
          <p:cNvPicPr>
            <a:picLocks noChangeAspect="1"/>
          </p:cNvPicPr>
          <p:nvPr/>
        </p:nvPicPr>
        <p:blipFill>
          <a:blip r:embed="rId3"/>
          <a:stretch>
            <a:fillRect/>
          </a:stretch>
        </p:blipFill>
        <p:spPr>
          <a:xfrm>
            <a:off x="10128247" y="58374"/>
            <a:ext cx="1962153" cy="1181296"/>
          </a:xfrm>
          <a:prstGeom prst="rect">
            <a:avLst/>
          </a:prstGeom>
        </p:spPr>
      </p:pic>
      <p:sp>
        <p:nvSpPr>
          <p:cNvPr id="6" name="Text Placeholder 5">
            <a:extLst>
              <a:ext uri="{FF2B5EF4-FFF2-40B4-BE49-F238E27FC236}">
                <a16:creationId xmlns:a16="http://schemas.microsoft.com/office/drawing/2014/main" id="{445D6AE1-D7BB-DDBB-8B59-19666C44BA5D}"/>
              </a:ext>
            </a:extLst>
          </p:cNvPr>
          <p:cNvSpPr>
            <a:spLocks noGrp="1"/>
          </p:cNvSpPr>
          <p:nvPr>
            <p:ph type="body" sz="quarter" idx="12"/>
          </p:nvPr>
        </p:nvSpPr>
        <p:spPr/>
        <p:txBody>
          <a:bodyPr/>
          <a:lstStyle/>
          <a:p>
            <a:r>
              <a:rPr lang="en-US" dirty="0"/>
              <a:t>Three Take Aways</a:t>
            </a:r>
          </a:p>
        </p:txBody>
      </p:sp>
    </p:spTree>
    <p:extLst>
      <p:ext uri="{BB962C8B-B14F-4D97-AF65-F5344CB8AC3E}">
        <p14:creationId xmlns:p14="http://schemas.microsoft.com/office/powerpoint/2010/main" val="42595910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D8238-1C4E-6570-20AB-B5ED6C95F1A7}"/>
            </a:ext>
          </a:extLst>
        </p:cNvPr>
        <p:cNvGrpSpPr/>
        <p:nvPr/>
      </p:nvGrpSpPr>
      <p:grpSpPr>
        <a:xfrm>
          <a:off x="0" y="0"/>
          <a:ext cx="0" cy="0"/>
          <a:chOff x="0" y="0"/>
          <a:chExt cx="0" cy="0"/>
        </a:xfrm>
      </p:grpSpPr>
      <p:sp>
        <p:nvSpPr>
          <p:cNvPr id="28" name="Title 27">
            <a:extLst>
              <a:ext uri="{FF2B5EF4-FFF2-40B4-BE49-F238E27FC236}">
                <a16:creationId xmlns:a16="http://schemas.microsoft.com/office/drawing/2014/main" id="{D3B42A89-0CDA-1606-4274-4E0A6B4BA79A}"/>
              </a:ext>
            </a:extLst>
          </p:cNvPr>
          <p:cNvSpPr>
            <a:spLocks noGrp="1"/>
          </p:cNvSpPr>
          <p:nvPr>
            <p:ph type="title"/>
          </p:nvPr>
        </p:nvSpPr>
        <p:spPr>
          <a:xfrm>
            <a:off x="457200" y="425722"/>
            <a:ext cx="11277600" cy="443198"/>
          </a:xfrm>
        </p:spPr>
        <p:txBody>
          <a:bodyPr/>
          <a:lstStyle/>
          <a:p>
            <a:r>
              <a:rPr lang="en-US" dirty="0"/>
              <a:t>24 Hour Economy</a:t>
            </a:r>
            <a:endParaRPr lang="en-GB" dirty="0"/>
          </a:p>
        </p:txBody>
      </p:sp>
      <p:pic>
        <p:nvPicPr>
          <p:cNvPr id="4" name="Picture 3">
            <a:extLst>
              <a:ext uri="{FF2B5EF4-FFF2-40B4-BE49-F238E27FC236}">
                <a16:creationId xmlns:a16="http://schemas.microsoft.com/office/drawing/2014/main" id="{412EA7A1-CD65-314C-CF2B-D15AF611568F}"/>
              </a:ext>
            </a:extLst>
          </p:cNvPr>
          <p:cNvPicPr>
            <a:picLocks noChangeAspect="1"/>
          </p:cNvPicPr>
          <p:nvPr/>
        </p:nvPicPr>
        <p:blipFill>
          <a:blip r:embed="rId3"/>
          <a:stretch>
            <a:fillRect/>
          </a:stretch>
        </p:blipFill>
        <p:spPr>
          <a:xfrm>
            <a:off x="10128247" y="58374"/>
            <a:ext cx="1962153" cy="1181296"/>
          </a:xfrm>
          <a:prstGeom prst="rect">
            <a:avLst/>
          </a:prstGeom>
        </p:spPr>
      </p:pic>
      <p:sp>
        <p:nvSpPr>
          <p:cNvPr id="5" name="Footer Placeholder 2">
            <a:extLst>
              <a:ext uri="{FF2B5EF4-FFF2-40B4-BE49-F238E27FC236}">
                <a16:creationId xmlns:a16="http://schemas.microsoft.com/office/drawing/2014/main" id="{B7037366-21EC-275B-10FE-FAFAD1D46CD4}"/>
              </a:ext>
            </a:extLst>
          </p:cNvPr>
          <p:cNvSpPr txBox="1">
            <a:spLocks/>
          </p:cNvSpPr>
          <p:nvPr/>
        </p:nvSpPr>
        <p:spPr>
          <a:xfrm>
            <a:off x="8969086" y="3121223"/>
            <a:ext cx="2871355" cy="307777"/>
          </a:xfrm>
          <a:prstGeom prst="rect">
            <a:avLst/>
          </a:prstGeom>
        </p:spPr>
        <p:txBody>
          <a:bodyPr vert="horz" lIns="0" tIns="0" rIns="0" bIns="0" rtlCol="0" anchor="b"/>
          <a:lstStyle>
            <a:defPPr>
              <a:defRPr lang="en-US"/>
            </a:defPPr>
            <a:lvl1pPr marL="0" algn="l" defTabSz="457200" rtl="0" eaLnBrk="1" latinLnBrk="0" hangingPunct="1">
              <a:defRPr sz="10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2400" dirty="0">
                <a:latin typeface="Arial" panose="020B0604020202020204" pitchFamily="34" charset="0"/>
                <a:cs typeface="Arial" panose="020B0604020202020204" pitchFamily="34" charset="0"/>
              </a:rPr>
              <a:t>(Abdul-Salam, 2024)</a:t>
            </a:r>
            <a:endParaRPr lang="en-US" sz="24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8E6D6DAF-69BE-CCF7-98BE-2958E07DCDB2}"/>
              </a:ext>
            </a:extLst>
          </p:cNvPr>
          <p:cNvPicPr>
            <a:picLocks noChangeAspect="1"/>
          </p:cNvPicPr>
          <p:nvPr/>
        </p:nvPicPr>
        <p:blipFill>
          <a:blip r:embed="rId4"/>
          <a:stretch>
            <a:fillRect/>
          </a:stretch>
        </p:blipFill>
        <p:spPr>
          <a:xfrm>
            <a:off x="2370858" y="779318"/>
            <a:ext cx="6598228" cy="6078682"/>
          </a:xfrm>
          <a:prstGeom prst="rect">
            <a:avLst/>
          </a:prstGeom>
        </p:spPr>
      </p:pic>
    </p:spTree>
    <p:extLst>
      <p:ext uri="{BB962C8B-B14F-4D97-AF65-F5344CB8AC3E}">
        <p14:creationId xmlns:p14="http://schemas.microsoft.com/office/powerpoint/2010/main" val="36167058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ECF32-FDF9-162D-F784-3A1D09AAFD85}"/>
            </a:ext>
          </a:extLst>
        </p:cNvPr>
        <p:cNvGrpSpPr/>
        <p:nvPr/>
      </p:nvGrpSpPr>
      <p:grpSpPr>
        <a:xfrm>
          <a:off x="0" y="0"/>
          <a:ext cx="0" cy="0"/>
          <a:chOff x="0" y="0"/>
          <a:chExt cx="0" cy="0"/>
        </a:xfrm>
      </p:grpSpPr>
      <p:sp>
        <p:nvSpPr>
          <p:cNvPr id="28" name="Title 27">
            <a:extLst>
              <a:ext uri="{FF2B5EF4-FFF2-40B4-BE49-F238E27FC236}">
                <a16:creationId xmlns:a16="http://schemas.microsoft.com/office/drawing/2014/main" id="{71B29037-DBD2-0986-ABEE-2528F05552EE}"/>
              </a:ext>
            </a:extLst>
          </p:cNvPr>
          <p:cNvSpPr>
            <a:spLocks noGrp="1"/>
          </p:cNvSpPr>
          <p:nvPr>
            <p:ph type="title"/>
          </p:nvPr>
        </p:nvSpPr>
        <p:spPr>
          <a:xfrm>
            <a:off x="457200" y="425722"/>
            <a:ext cx="11277600" cy="443198"/>
          </a:xfrm>
        </p:spPr>
        <p:txBody>
          <a:bodyPr/>
          <a:lstStyle/>
          <a:p>
            <a:r>
              <a:rPr lang="en-US" dirty="0"/>
              <a:t>24 Hour Economy</a:t>
            </a:r>
            <a:endParaRPr lang="en-GB" dirty="0"/>
          </a:p>
        </p:txBody>
      </p:sp>
      <p:pic>
        <p:nvPicPr>
          <p:cNvPr id="4" name="Picture 3">
            <a:extLst>
              <a:ext uri="{FF2B5EF4-FFF2-40B4-BE49-F238E27FC236}">
                <a16:creationId xmlns:a16="http://schemas.microsoft.com/office/drawing/2014/main" id="{D58520BA-51E9-E10C-04CE-06171F8E7A1D}"/>
              </a:ext>
            </a:extLst>
          </p:cNvPr>
          <p:cNvPicPr>
            <a:picLocks noChangeAspect="1"/>
          </p:cNvPicPr>
          <p:nvPr/>
        </p:nvPicPr>
        <p:blipFill>
          <a:blip r:embed="rId3"/>
          <a:stretch>
            <a:fillRect/>
          </a:stretch>
        </p:blipFill>
        <p:spPr>
          <a:xfrm>
            <a:off x="10128247" y="58374"/>
            <a:ext cx="1962153" cy="1181296"/>
          </a:xfrm>
          <a:prstGeom prst="rect">
            <a:avLst/>
          </a:prstGeom>
        </p:spPr>
      </p:pic>
      <p:sp>
        <p:nvSpPr>
          <p:cNvPr id="5" name="Footer Placeholder 2">
            <a:extLst>
              <a:ext uri="{FF2B5EF4-FFF2-40B4-BE49-F238E27FC236}">
                <a16:creationId xmlns:a16="http://schemas.microsoft.com/office/drawing/2014/main" id="{1BCD3F81-821E-5417-28B5-A289D31C2260}"/>
              </a:ext>
            </a:extLst>
          </p:cNvPr>
          <p:cNvSpPr txBox="1">
            <a:spLocks/>
          </p:cNvSpPr>
          <p:nvPr/>
        </p:nvSpPr>
        <p:spPr>
          <a:xfrm>
            <a:off x="4660322" y="6432278"/>
            <a:ext cx="2871355" cy="307777"/>
          </a:xfrm>
          <a:prstGeom prst="rect">
            <a:avLst/>
          </a:prstGeom>
        </p:spPr>
        <p:txBody>
          <a:bodyPr vert="horz" lIns="0" tIns="0" rIns="0" bIns="0" rtlCol="0" anchor="b"/>
          <a:lstStyle>
            <a:defPPr>
              <a:defRPr lang="en-US"/>
            </a:defPPr>
            <a:lvl1pPr marL="0" algn="l" defTabSz="457200" rtl="0" eaLnBrk="1" latinLnBrk="0" hangingPunct="1">
              <a:defRPr sz="10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2400" dirty="0">
                <a:latin typeface="Arial" panose="020B0604020202020204" pitchFamily="34" charset="0"/>
                <a:cs typeface="Arial" panose="020B0604020202020204" pitchFamily="34" charset="0"/>
              </a:rPr>
              <a:t>(Abdul-Salam, 2024)</a:t>
            </a:r>
            <a:endParaRPr lang="en-US" sz="24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58E87C4-2C6F-CD2A-E927-BA6DE66FD0E0}"/>
              </a:ext>
            </a:extLst>
          </p:cNvPr>
          <p:cNvPicPr>
            <a:picLocks noChangeAspect="1"/>
          </p:cNvPicPr>
          <p:nvPr/>
        </p:nvPicPr>
        <p:blipFill>
          <a:blip r:embed="rId4"/>
          <a:stretch>
            <a:fillRect/>
          </a:stretch>
        </p:blipFill>
        <p:spPr>
          <a:xfrm>
            <a:off x="101601" y="1101436"/>
            <a:ext cx="11182926" cy="5237018"/>
          </a:xfrm>
          <a:prstGeom prst="rect">
            <a:avLst/>
          </a:prstGeom>
        </p:spPr>
      </p:pic>
    </p:spTree>
    <p:extLst>
      <p:ext uri="{BB962C8B-B14F-4D97-AF65-F5344CB8AC3E}">
        <p14:creationId xmlns:p14="http://schemas.microsoft.com/office/powerpoint/2010/main" val="20576537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72A5D-6ACC-3395-5149-1627C1A1484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A81F59-A26B-2BAC-6DAC-44753FEA315B}"/>
              </a:ext>
            </a:extLst>
          </p:cNvPr>
          <p:cNvSpPr>
            <a:spLocks noGrp="1"/>
          </p:cNvSpPr>
          <p:nvPr>
            <p:ph sz="quarter" idx="10"/>
          </p:nvPr>
        </p:nvSpPr>
        <p:spPr>
          <a:xfrm>
            <a:off x="457200" y="1465118"/>
            <a:ext cx="11277600" cy="4596410"/>
          </a:xfrm>
        </p:spPr>
        <p:txBody>
          <a:bodyPr vert="horz" lIns="0" tIns="0" rIns="0" bIns="0" rtlCol="0" anchor="t">
            <a:noAutofit/>
          </a:bodyPr>
          <a:lstStyle/>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Production-led economic transformation</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A </a:t>
            </a:r>
            <a:r>
              <a:rPr lang="en-US" sz="2800" dirty="0" err="1">
                <a:latin typeface="Arial" panose="020B0604020202020204" pitchFamily="34" charset="0"/>
                <a:cs typeface="Arial" panose="020B0604020202020204" pitchFamily="34" charset="0"/>
              </a:rPr>
              <a:t>programme</a:t>
            </a:r>
            <a:r>
              <a:rPr lang="en-US" sz="2800" dirty="0">
                <a:latin typeface="Arial" panose="020B0604020202020204" pitchFamily="34" charset="0"/>
                <a:cs typeface="Arial" panose="020B0604020202020204" pitchFamily="34" charset="0"/>
              </a:rPr>
              <a:t> of national mobilization</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Goes beyond shift work or night-time operations</a:t>
            </a:r>
          </a:p>
          <a:p>
            <a:pPr lvl="1"/>
            <a:r>
              <a:rPr lang="en-US" sz="2800" dirty="0">
                <a:latin typeface="Arial" panose="020B0604020202020204" pitchFamily="34" charset="0"/>
                <a:cs typeface="Arial" panose="020B0604020202020204" pitchFamily="34" charset="0"/>
              </a:rPr>
              <a:t>Targets select value chains to optimize factors of production utilization (i.e. natural resources, capital and </a:t>
            </a:r>
            <a:r>
              <a:rPr lang="en-US" sz="2800" dirty="0" err="1">
                <a:latin typeface="Arial" panose="020B0604020202020204" pitchFamily="34" charset="0"/>
                <a:cs typeface="Arial" panose="020B0604020202020204" pitchFamily="34" charset="0"/>
              </a:rPr>
              <a:t>labour</a:t>
            </a:r>
            <a:r>
              <a:rPr lang="en-US" sz="2800" dirty="0">
                <a:latin typeface="Arial" panose="020B0604020202020204" pitchFamily="34" charset="0"/>
                <a:cs typeface="Arial" panose="020B0604020202020204" pitchFamily="34" charset="0"/>
              </a:rPr>
              <a:t> power)</a:t>
            </a:r>
          </a:p>
          <a:p>
            <a:pPr lvl="1"/>
            <a:r>
              <a:rPr lang="en-US" sz="2800" dirty="0">
                <a:latin typeface="Arial" panose="020B0604020202020204" pitchFamily="34" charset="0"/>
                <a:cs typeface="Arial" panose="020B0604020202020204" pitchFamily="34" charset="0"/>
              </a:rPr>
              <a:t>Aims to increase significantly input self-reliance and reduce vulnerability of production systems to external shocks</a:t>
            </a:r>
          </a:p>
          <a:p>
            <a:pPr lvl="1"/>
            <a:r>
              <a:rPr lang="en-US" sz="2800" dirty="0">
                <a:latin typeface="Arial" panose="020B0604020202020204" pitchFamily="34" charset="0"/>
                <a:cs typeface="Arial" panose="020B0604020202020204" pitchFamily="34" charset="0"/>
              </a:rPr>
              <a:t>Transform national work culture – better attitudes, fairer productions relations, sense of responsibility and solidarity</a:t>
            </a:r>
          </a:p>
        </p:txBody>
      </p:sp>
      <p:sp>
        <p:nvSpPr>
          <p:cNvPr id="28" name="Title 27">
            <a:extLst>
              <a:ext uri="{FF2B5EF4-FFF2-40B4-BE49-F238E27FC236}">
                <a16:creationId xmlns:a16="http://schemas.microsoft.com/office/drawing/2014/main" id="{1B165BD5-9940-EFE8-C322-8A1D1F0BCE05}"/>
              </a:ext>
            </a:extLst>
          </p:cNvPr>
          <p:cNvSpPr>
            <a:spLocks noGrp="1"/>
          </p:cNvSpPr>
          <p:nvPr>
            <p:ph type="title"/>
          </p:nvPr>
        </p:nvSpPr>
        <p:spPr>
          <a:xfrm>
            <a:off x="457200" y="425722"/>
            <a:ext cx="11277600" cy="443198"/>
          </a:xfrm>
        </p:spPr>
        <p:txBody>
          <a:bodyPr/>
          <a:lstStyle/>
          <a:p>
            <a:r>
              <a:rPr lang="en-US" dirty="0"/>
              <a:t>24 Hour Economy</a:t>
            </a:r>
            <a:endParaRPr lang="en-GB" dirty="0"/>
          </a:p>
        </p:txBody>
      </p:sp>
      <p:pic>
        <p:nvPicPr>
          <p:cNvPr id="4" name="Picture 3">
            <a:extLst>
              <a:ext uri="{FF2B5EF4-FFF2-40B4-BE49-F238E27FC236}">
                <a16:creationId xmlns:a16="http://schemas.microsoft.com/office/drawing/2014/main" id="{5F9DAED9-0CD0-BFA8-EF29-20F03572638E}"/>
              </a:ext>
            </a:extLst>
          </p:cNvPr>
          <p:cNvPicPr>
            <a:picLocks noChangeAspect="1"/>
          </p:cNvPicPr>
          <p:nvPr/>
        </p:nvPicPr>
        <p:blipFill>
          <a:blip r:embed="rId3"/>
          <a:stretch>
            <a:fillRect/>
          </a:stretch>
        </p:blipFill>
        <p:spPr>
          <a:xfrm>
            <a:off x="10128247" y="58374"/>
            <a:ext cx="1962153" cy="1181296"/>
          </a:xfrm>
          <a:prstGeom prst="rect">
            <a:avLst/>
          </a:prstGeom>
        </p:spPr>
      </p:pic>
      <p:sp>
        <p:nvSpPr>
          <p:cNvPr id="5" name="Footer Placeholder 2">
            <a:extLst>
              <a:ext uri="{FF2B5EF4-FFF2-40B4-BE49-F238E27FC236}">
                <a16:creationId xmlns:a16="http://schemas.microsoft.com/office/drawing/2014/main" id="{B3618F97-BF9D-43FC-0C52-F2DFE97D8D48}"/>
              </a:ext>
            </a:extLst>
          </p:cNvPr>
          <p:cNvSpPr txBox="1">
            <a:spLocks/>
          </p:cNvSpPr>
          <p:nvPr/>
        </p:nvSpPr>
        <p:spPr>
          <a:xfrm>
            <a:off x="457200" y="6432278"/>
            <a:ext cx="9095510" cy="307777"/>
          </a:xfrm>
          <a:prstGeom prst="rect">
            <a:avLst/>
          </a:prstGeom>
        </p:spPr>
        <p:txBody>
          <a:bodyPr vert="horz" lIns="0" tIns="0" rIns="0" bIns="0" rtlCol="0" anchor="b"/>
          <a:lstStyle>
            <a:defPPr>
              <a:defRPr lang="en-US"/>
            </a:defPPr>
            <a:lvl1pPr marL="0" algn="l" defTabSz="457200" rtl="0" eaLnBrk="1" latinLnBrk="0" hangingPunct="1">
              <a:defRPr sz="10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dirty="0">
                <a:latin typeface="Arial" panose="020B0604020202020204" pitchFamily="34" charset="0"/>
                <a:cs typeface="Arial" panose="020B0604020202020204" pitchFamily="34" charset="0"/>
              </a:rPr>
              <a:t>24-hour Economy and Accelerated Export Development Program (2025)</a:t>
            </a:r>
            <a:endParaRPr lang="en-US" sz="1600"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272C38DE-3D26-A30E-983E-F795E3B0E484}"/>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6006742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6A0EC-7609-1BCE-289B-6CD4DBFC9DDC}"/>
            </a:ext>
          </a:extLst>
        </p:cNvPr>
        <p:cNvGrpSpPr/>
        <p:nvPr/>
      </p:nvGrpSpPr>
      <p:grpSpPr>
        <a:xfrm>
          <a:off x="0" y="0"/>
          <a:ext cx="0" cy="0"/>
          <a:chOff x="0" y="0"/>
          <a:chExt cx="0" cy="0"/>
        </a:xfrm>
      </p:grpSpPr>
      <p:sp>
        <p:nvSpPr>
          <p:cNvPr id="28" name="Title 27">
            <a:extLst>
              <a:ext uri="{FF2B5EF4-FFF2-40B4-BE49-F238E27FC236}">
                <a16:creationId xmlns:a16="http://schemas.microsoft.com/office/drawing/2014/main" id="{B8DBA8A2-F615-067B-ED42-64FD5588143D}"/>
              </a:ext>
            </a:extLst>
          </p:cNvPr>
          <p:cNvSpPr>
            <a:spLocks noGrp="1"/>
          </p:cNvSpPr>
          <p:nvPr>
            <p:ph type="title"/>
          </p:nvPr>
        </p:nvSpPr>
        <p:spPr>
          <a:xfrm>
            <a:off x="457200" y="425722"/>
            <a:ext cx="11277600" cy="443198"/>
          </a:xfrm>
        </p:spPr>
        <p:txBody>
          <a:bodyPr/>
          <a:lstStyle/>
          <a:p>
            <a:r>
              <a:rPr lang="en-US" dirty="0"/>
              <a:t>24-Hour Economy</a:t>
            </a:r>
            <a:endParaRPr lang="en-GB" dirty="0"/>
          </a:p>
        </p:txBody>
      </p:sp>
      <p:pic>
        <p:nvPicPr>
          <p:cNvPr id="4" name="Picture 3">
            <a:extLst>
              <a:ext uri="{FF2B5EF4-FFF2-40B4-BE49-F238E27FC236}">
                <a16:creationId xmlns:a16="http://schemas.microsoft.com/office/drawing/2014/main" id="{1964F4DF-66FE-2D43-A4D2-61E507679151}"/>
              </a:ext>
            </a:extLst>
          </p:cNvPr>
          <p:cNvPicPr>
            <a:picLocks noChangeAspect="1"/>
          </p:cNvPicPr>
          <p:nvPr/>
        </p:nvPicPr>
        <p:blipFill>
          <a:blip r:embed="rId3"/>
          <a:stretch>
            <a:fillRect/>
          </a:stretch>
        </p:blipFill>
        <p:spPr>
          <a:xfrm>
            <a:off x="10128247" y="58374"/>
            <a:ext cx="1962153" cy="1181296"/>
          </a:xfrm>
          <a:prstGeom prst="rect">
            <a:avLst/>
          </a:prstGeom>
        </p:spPr>
      </p:pic>
      <p:pic>
        <p:nvPicPr>
          <p:cNvPr id="10" name="Picture 9">
            <a:extLst>
              <a:ext uri="{FF2B5EF4-FFF2-40B4-BE49-F238E27FC236}">
                <a16:creationId xmlns:a16="http://schemas.microsoft.com/office/drawing/2014/main" id="{8CD5DE00-5811-8B95-38BD-C6470EC9B78E}"/>
              </a:ext>
            </a:extLst>
          </p:cNvPr>
          <p:cNvPicPr>
            <a:picLocks noChangeAspect="1"/>
          </p:cNvPicPr>
          <p:nvPr/>
        </p:nvPicPr>
        <p:blipFill>
          <a:blip r:embed="rId4"/>
          <a:stretch>
            <a:fillRect/>
          </a:stretch>
        </p:blipFill>
        <p:spPr>
          <a:xfrm>
            <a:off x="1579419" y="949580"/>
            <a:ext cx="6567054" cy="5835684"/>
          </a:xfrm>
          <a:prstGeom prst="rect">
            <a:avLst/>
          </a:prstGeom>
        </p:spPr>
      </p:pic>
      <p:sp>
        <p:nvSpPr>
          <p:cNvPr id="11" name="Footer Placeholder 2">
            <a:extLst>
              <a:ext uri="{FF2B5EF4-FFF2-40B4-BE49-F238E27FC236}">
                <a16:creationId xmlns:a16="http://schemas.microsoft.com/office/drawing/2014/main" id="{A3D1E880-32EB-EC88-276F-CC31CBE26A89}"/>
              </a:ext>
            </a:extLst>
          </p:cNvPr>
          <p:cNvSpPr>
            <a:spLocks noGrp="1"/>
          </p:cNvSpPr>
          <p:nvPr>
            <p:ph type="ftr" sz="quarter" idx="11"/>
          </p:nvPr>
        </p:nvSpPr>
        <p:spPr>
          <a:xfrm>
            <a:off x="8541328" y="3054927"/>
            <a:ext cx="3193472" cy="1535365"/>
          </a:xfrm>
        </p:spPr>
        <p:txBody>
          <a:bodyPr/>
          <a:lstStyle/>
          <a:p>
            <a:r>
              <a:rPr lang="en-GB" sz="2400" dirty="0">
                <a:latin typeface="Arial" panose="020B0604020202020204" pitchFamily="34" charset="0"/>
                <a:cs typeface="Arial" panose="020B0604020202020204" pitchFamily="34" charset="0"/>
              </a:rPr>
              <a:t>24-hour Economy and Accelerated Export Development Program (2025)</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00835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4B043-DDC1-9226-B427-0D924ACA6CC5}"/>
            </a:ext>
          </a:extLst>
        </p:cNvPr>
        <p:cNvGrpSpPr/>
        <p:nvPr/>
      </p:nvGrpSpPr>
      <p:grpSpPr>
        <a:xfrm>
          <a:off x="0" y="0"/>
          <a:ext cx="0" cy="0"/>
          <a:chOff x="0" y="0"/>
          <a:chExt cx="0" cy="0"/>
        </a:xfrm>
      </p:grpSpPr>
      <p:sp>
        <p:nvSpPr>
          <p:cNvPr id="28" name="Title 27">
            <a:extLst>
              <a:ext uri="{FF2B5EF4-FFF2-40B4-BE49-F238E27FC236}">
                <a16:creationId xmlns:a16="http://schemas.microsoft.com/office/drawing/2014/main" id="{7F783178-8F45-094E-373F-3CB83588BBA2}"/>
              </a:ext>
            </a:extLst>
          </p:cNvPr>
          <p:cNvSpPr>
            <a:spLocks noGrp="1"/>
          </p:cNvSpPr>
          <p:nvPr>
            <p:ph type="title"/>
          </p:nvPr>
        </p:nvSpPr>
        <p:spPr>
          <a:xfrm>
            <a:off x="457200" y="425722"/>
            <a:ext cx="11277600" cy="443198"/>
          </a:xfrm>
        </p:spPr>
        <p:txBody>
          <a:bodyPr/>
          <a:lstStyle/>
          <a:p>
            <a:r>
              <a:rPr lang="en-US" dirty="0"/>
              <a:t>24-Hour Economy</a:t>
            </a:r>
            <a:endParaRPr lang="en-GB" dirty="0"/>
          </a:p>
        </p:txBody>
      </p:sp>
      <p:pic>
        <p:nvPicPr>
          <p:cNvPr id="4" name="Picture 3">
            <a:extLst>
              <a:ext uri="{FF2B5EF4-FFF2-40B4-BE49-F238E27FC236}">
                <a16:creationId xmlns:a16="http://schemas.microsoft.com/office/drawing/2014/main" id="{85651366-407E-C80F-1787-C70665FF6654}"/>
              </a:ext>
            </a:extLst>
          </p:cNvPr>
          <p:cNvPicPr>
            <a:picLocks noChangeAspect="1"/>
          </p:cNvPicPr>
          <p:nvPr/>
        </p:nvPicPr>
        <p:blipFill>
          <a:blip r:embed="rId3"/>
          <a:stretch>
            <a:fillRect/>
          </a:stretch>
        </p:blipFill>
        <p:spPr>
          <a:xfrm>
            <a:off x="10128247" y="58374"/>
            <a:ext cx="1962153" cy="1181296"/>
          </a:xfrm>
          <a:prstGeom prst="rect">
            <a:avLst/>
          </a:prstGeom>
        </p:spPr>
      </p:pic>
      <p:pic>
        <p:nvPicPr>
          <p:cNvPr id="2" name="Picture 1">
            <a:extLst>
              <a:ext uri="{FF2B5EF4-FFF2-40B4-BE49-F238E27FC236}">
                <a16:creationId xmlns:a16="http://schemas.microsoft.com/office/drawing/2014/main" id="{F76D2F60-343F-5BA8-7AC4-4650C3F18E27}"/>
              </a:ext>
            </a:extLst>
          </p:cNvPr>
          <p:cNvPicPr>
            <a:picLocks noChangeAspect="1"/>
          </p:cNvPicPr>
          <p:nvPr/>
        </p:nvPicPr>
        <p:blipFill>
          <a:blip r:embed="rId4"/>
          <a:stretch>
            <a:fillRect/>
          </a:stretch>
        </p:blipFill>
        <p:spPr>
          <a:xfrm>
            <a:off x="1" y="868920"/>
            <a:ext cx="6096000" cy="5989080"/>
          </a:xfrm>
          <a:prstGeom prst="rect">
            <a:avLst/>
          </a:prstGeom>
        </p:spPr>
      </p:pic>
      <p:pic>
        <p:nvPicPr>
          <p:cNvPr id="3" name="Picture 2">
            <a:extLst>
              <a:ext uri="{FF2B5EF4-FFF2-40B4-BE49-F238E27FC236}">
                <a16:creationId xmlns:a16="http://schemas.microsoft.com/office/drawing/2014/main" id="{6F2F1C74-57D7-CB42-F74A-93BF11739279}"/>
              </a:ext>
            </a:extLst>
          </p:cNvPr>
          <p:cNvPicPr>
            <a:picLocks noChangeAspect="1"/>
          </p:cNvPicPr>
          <p:nvPr/>
        </p:nvPicPr>
        <p:blipFill>
          <a:blip r:embed="rId5"/>
          <a:stretch>
            <a:fillRect/>
          </a:stretch>
        </p:blipFill>
        <p:spPr>
          <a:xfrm>
            <a:off x="6096000" y="868920"/>
            <a:ext cx="6096000" cy="5912427"/>
          </a:xfrm>
          <a:prstGeom prst="rect">
            <a:avLst/>
          </a:prstGeom>
        </p:spPr>
      </p:pic>
      <p:sp>
        <p:nvSpPr>
          <p:cNvPr id="5" name="Footer Placeholder 2">
            <a:extLst>
              <a:ext uri="{FF2B5EF4-FFF2-40B4-BE49-F238E27FC236}">
                <a16:creationId xmlns:a16="http://schemas.microsoft.com/office/drawing/2014/main" id="{D4A49A34-CD8D-183C-052D-9D15164323C2}"/>
              </a:ext>
            </a:extLst>
          </p:cNvPr>
          <p:cNvSpPr>
            <a:spLocks noGrp="1"/>
          </p:cNvSpPr>
          <p:nvPr>
            <p:ph type="ftr" sz="quarter" idx="11"/>
          </p:nvPr>
        </p:nvSpPr>
        <p:spPr>
          <a:xfrm>
            <a:off x="0" y="6411189"/>
            <a:ext cx="6095999" cy="371582"/>
          </a:xfrm>
        </p:spPr>
        <p:txBody>
          <a:bodyPr/>
          <a:lstStyle/>
          <a:p>
            <a:r>
              <a:rPr lang="en-GB" sz="1400" dirty="0">
                <a:latin typeface="Arial" panose="020B0604020202020204" pitchFamily="34" charset="0"/>
                <a:cs typeface="Arial" panose="020B0604020202020204" pitchFamily="34" charset="0"/>
              </a:rPr>
              <a:t>24-hour Economy and Accelerated Export Development Program (2025)</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82432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6E4E6-2ED7-168F-42C2-451407DB3755}"/>
            </a:ext>
          </a:extLst>
        </p:cNvPr>
        <p:cNvGrpSpPr/>
        <p:nvPr/>
      </p:nvGrpSpPr>
      <p:grpSpPr>
        <a:xfrm>
          <a:off x="0" y="0"/>
          <a:ext cx="0" cy="0"/>
          <a:chOff x="0" y="0"/>
          <a:chExt cx="0" cy="0"/>
        </a:xfrm>
      </p:grpSpPr>
      <p:sp>
        <p:nvSpPr>
          <p:cNvPr id="28" name="Title 27">
            <a:extLst>
              <a:ext uri="{FF2B5EF4-FFF2-40B4-BE49-F238E27FC236}">
                <a16:creationId xmlns:a16="http://schemas.microsoft.com/office/drawing/2014/main" id="{FF2014CC-05BA-C1E6-B2EF-DCE2D19C3B1A}"/>
              </a:ext>
            </a:extLst>
          </p:cNvPr>
          <p:cNvSpPr>
            <a:spLocks noGrp="1"/>
          </p:cNvSpPr>
          <p:nvPr>
            <p:ph type="title"/>
          </p:nvPr>
        </p:nvSpPr>
        <p:spPr>
          <a:xfrm>
            <a:off x="457200" y="425722"/>
            <a:ext cx="11277600" cy="443198"/>
          </a:xfrm>
        </p:spPr>
        <p:txBody>
          <a:bodyPr/>
          <a:lstStyle/>
          <a:p>
            <a:r>
              <a:rPr lang="en-US" dirty="0"/>
              <a:t>24-Hour Economy</a:t>
            </a:r>
            <a:endParaRPr lang="en-GB" dirty="0"/>
          </a:p>
        </p:txBody>
      </p:sp>
      <p:pic>
        <p:nvPicPr>
          <p:cNvPr id="4" name="Picture 3">
            <a:extLst>
              <a:ext uri="{FF2B5EF4-FFF2-40B4-BE49-F238E27FC236}">
                <a16:creationId xmlns:a16="http://schemas.microsoft.com/office/drawing/2014/main" id="{BB939462-EB91-AD30-AA57-B3A23445CB71}"/>
              </a:ext>
            </a:extLst>
          </p:cNvPr>
          <p:cNvPicPr>
            <a:picLocks noChangeAspect="1"/>
          </p:cNvPicPr>
          <p:nvPr/>
        </p:nvPicPr>
        <p:blipFill>
          <a:blip r:embed="rId3"/>
          <a:stretch>
            <a:fillRect/>
          </a:stretch>
        </p:blipFill>
        <p:spPr>
          <a:xfrm>
            <a:off x="10128247" y="58374"/>
            <a:ext cx="1962153" cy="1181296"/>
          </a:xfrm>
          <a:prstGeom prst="rect">
            <a:avLst/>
          </a:prstGeom>
        </p:spPr>
      </p:pic>
      <p:pic>
        <p:nvPicPr>
          <p:cNvPr id="3" name="Picture 2">
            <a:extLst>
              <a:ext uri="{FF2B5EF4-FFF2-40B4-BE49-F238E27FC236}">
                <a16:creationId xmlns:a16="http://schemas.microsoft.com/office/drawing/2014/main" id="{693C60DD-C221-8F91-106A-66BE9106AD43}"/>
              </a:ext>
            </a:extLst>
          </p:cNvPr>
          <p:cNvPicPr>
            <a:picLocks noChangeAspect="1"/>
          </p:cNvPicPr>
          <p:nvPr/>
        </p:nvPicPr>
        <p:blipFill>
          <a:blip r:embed="rId4"/>
          <a:stretch>
            <a:fillRect/>
          </a:stretch>
        </p:blipFill>
        <p:spPr>
          <a:xfrm>
            <a:off x="584175" y="868921"/>
            <a:ext cx="6803761" cy="5802044"/>
          </a:xfrm>
          <a:prstGeom prst="rect">
            <a:avLst/>
          </a:prstGeom>
        </p:spPr>
      </p:pic>
      <p:sp>
        <p:nvSpPr>
          <p:cNvPr id="5" name="Footer Placeholder 2">
            <a:extLst>
              <a:ext uri="{FF2B5EF4-FFF2-40B4-BE49-F238E27FC236}">
                <a16:creationId xmlns:a16="http://schemas.microsoft.com/office/drawing/2014/main" id="{C17845F1-E3E2-2CE7-1EFF-5B791205D2EE}"/>
              </a:ext>
            </a:extLst>
          </p:cNvPr>
          <p:cNvSpPr>
            <a:spLocks noGrp="1"/>
          </p:cNvSpPr>
          <p:nvPr>
            <p:ph type="ftr" sz="quarter" idx="11"/>
          </p:nvPr>
        </p:nvSpPr>
        <p:spPr>
          <a:xfrm>
            <a:off x="8541328" y="3075709"/>
            <a:ext cx="3193472" cy="1514583"/>
          </a:xfrm>
        </p:spPr>
        <p:txBody>
          <a:bodyPr/>
          <a:lstStyle/>
          <a:p>
            <a:r>
              <a:rPr lang="en-GB" sz="2400" dirty="0">
                <a:latin typeface="Arial" panose="020B0604020202020204" pitchFamily="34" charset="0"/>
                <a:cs typeface="Arial" panose="020B0604020202020204" pitchFamily="34" charset="0"/>
              </a:rPr>
              <a:t>24-hour Economy and Accelerated Export Development Program (2025)</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03766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Covers and Dividers">
  <a:themeElements>
    <a:clrScheme name="Custom 157">
      <a:dk1>
        <a:srgbClr val="200F3B"/>
      </a:dk1>
      <a:lt1>
        <a:srgbClr val="FFFFFF"/>
      </a:lt1>
      <a:dk2>
        <a:srgbClr val="808080"/>
      </a:dk2>
      <a:lt2>
        <a:srgbClr val="F7F4EF"/>
      </a:lt2>
      <a:accent1>
        <a:srgbClr val="4F17A8"/>
      </a:accent1>
      <a:accent2>
        <a:srgbClr val="00799E"/>
      </a:accent2>
      <a:accent3>
        <a:srgbClr val="05BFE0"/>
      </a:accent3>
      <a:accent4>
        <a:srgbClr val="D5340B"/>
      </a:accent4>
      <a:accent5>
        <a:srgbClr val="FF610F"/>
      </a:accent5>
      <a:accent6>
        <a:srgbClr val="BE9577"/>
      </a:accent6>
      <a:hlink>
        <a:srgbClr val="4F17A8"/>
      </a:hlink>
      <a:folHlink>
        <a:srgbClr val="B465FF"/>
      </a:folHlink>
    </a:clrScheme>
    <a:fontScheme name="Custom 12">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600" dirty="0" err="1"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MI Template 2024">
  <a:themeElements>
    <a:clrScheme name="Custom 157">
      <a:dk1>
        <a:srgbClr val="200F3B"/>
      </a:dk1>
      <a:lt1>
        <a:srgbClr val="FFFFFF"/>
      </a:lt1>
      <a:dk2>
        <a:srgbClr val="808080"/>
      </a:dk2>
      <a:lt2>
        <a:srgbClr val="F7F4EF"/>
      </a:lt2>
      <a:accent1>
        <a:srgbClr val="4F17A8"/>
      </a:accent1>
      <a:accent2>
        <a:srgbClr val="00799E"/>
      </a:accent2>
      <a:accent3>
        <a:srgbClr val="05BFE0"/>
      </a:accent3>
      <a:accent4>
        <a:srgbClr val="D5340B"/>
      </a:accent4>
      <a:accent5>
        <a:srgbClr val="FF610F"/>
      </a:accent5>
      <a:accent6>
        <a:srgbClr val="BE9577"/>
      </a:accent6>
      <a:hlink>
        <a:srgbClr val="4F17A8"/>
      </a:hlink>
      <a:folHlink>
        <a:srgbClr val="B465FF"/>
      </a:folHlink>
    </a:clrScheme>
    <a:fontScheme name="Custom 12">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600" dirty="0" err="1"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A709DC6092514F998BCA49408B7DEA" ma:contentTypeVersion="20" ma:contentTypeDescription="Create a new document." ma:contentTypeScope="" ma:versionID="219624492cf2e6ca2017d60e3f2b5cfe">
  <xsd:schema xmlns:xsd="http://www.w3.org/2001/XMLSchema" xmlns:xs="http://www.w3.org/2001/XMLSchema" xmlns:p="http://schemas.microsoft.com/office/2006/metadata/properties" xmlns:ns2="82281d1c-0f8c-4fb8-8a49-bb83efec1f75" xmlns:ns3="83a16772-ca7a-4c1d-b43a-2356706efaa0" targetNamespace="http://schemas.microsoft.com/office/2006/metadata/properties" ma:root="true" ma:fieldsID="16d67a968e2072da510a21a2a3fddc4b" ns2:_="" ns3:_="">
    <xsd:import namespace="82281d1c-0f8c-4fb8-8a49-bb83efec1f75"/>
    <xsd:import namespace="83a16772-ca7a-4c1d-b43a-2356706efaa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281d1c-0f8c-4fb8-8a49-bb83efec1f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11543a74-7519-499c-947a-c2233bcc19f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a16772-ca7a-4c1d-b43a-2356706efaa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a535568-c954-4826-bc94-58f5eaa16652}" ma:internalName="TaxCatchAll" ma:showField="CatchAllData" ma:web="83a16772-ca7a-4c1d-b43a-2356706efa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0.xml><?xml version="1.0" encoding="utf-8"?>
<VariableListDefinition name="System" displayName="System" id="f58b4700-ecd3-4f9a-a186-ba8aad603ab1" isdomainofvalue="False" dataSourceId="12edb699-614b-4281-a20e-a7dbd7fb3472"/>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3a16772-ca7a-4c1d-b43a-2356706efaa0" xsi:nil="true"/>
    <lcf76f155ced4ddcb4097134ff3c332f xmlns="82281d1c-0f8c-4fb8-8a49-bb83efec1f75">
      <Terms xmlns="http://schemas.microsoft.com/office/infopath/2007/PartnerControls"/>
    </lcf76f155ced4ddcb4097134ff3c332f>
  </documentManagement>
</p:properties>
</file>

<file path=customXml/item4.xml><?xml version="1.0" encoding="utf-8"?>
<VariableList UniqueId="fc261583-9a1c-4bda-a22c-21331ea78bd9" Name="Computed" ContentType="XML" MajorVersion="0" MinorVersion="1" isLocalCopy="False" IsBaseObject="False" DataSourceId="fd293dac-0879-421c-a768-cfb9756f80eb" DataSourceMajorVersion="0" DataSourceMinorVersion="1"/>
</file>

<file path=customXml/item5.xml><?xml version="1.0" encoding="utf-8"?>
<VariableListDefinition name="AD_HOC" displayName="AD_HOC" id="e3aa0556-318f-4cbd-9562-aa74ac30ffa7" isdomainofvalue="False" dataSourceId="cba00697-9b16-43cd-801f-3eea4e32787d"/>
</file>

<file path=customXml/item6.xml><?xml version="1.0" encoding="utf-8"?>
<VariableList UniqueId="e3aa0556-318f-4cbd-9562-aa74ac30ffa7" Name="AD_HOC" ContentType="XML" MajorVersion="0" MinorVersion="1" isLocalCopy="False" IsBaseObject="False" DataSourceId="cba00697-9b16-43cd-801f-3eea4e32787d" DataSourceMajorVersion="0" DataSourceMinorVersion="1"/>
</file>

<file path=customXml/item7.xml><?xml version="1.0" encoding="utf-8"?>
<VariableList UniqueId="f58b4700-ecd3-4f9a-a186-ba8aad603ab1" Name="System" ContentType="XML" MajorVersion="0" MinorVersion="1" isLocalCopy="False" IsBaseObject="False" DataSourceId="12edb699-614b-4281-a20e-a7dbd7fb3472" DataSourceMajorVersion="0" DataSourceMinorVersion="1"/>
</file>

<file path=customXml/item8.xml><?xml version="1.0" encoding="utf-8"?>
<AllExternalAdhocVariableMappings/>
</file>

<file path=customXml/item9.xml><?xml version="1.0" encoding="utf-8"?>
<VariableListDefinition name="Computed" displayName="Computed" id="fc261583-9a1c-4bda-a22c-21331ea78bd9" isdomainofvalue="False" dataSourceId="fd293dac-0879-421c-a768-cfb9756f80eb"/>
</file>

<file path=customXml/itemProps1.xml><?xml version="1.0" encoding="utf-8"?>
<ds:datastoreItem xmlns:ds="http://schemas.openxmlformats.org/officeDocument/2006/customXml" ds:itemID="{4529D3F4-600C-4CCE-BF21-2263BF412EF0}">
  <ds:schemaRefs>
    <ds:schemaRef ds:uri="82281d1c-0f8c-4fb8-8a49-bb83efec1f75"/>
    <ds:schemaRef ds:uri="83a16772-ca7a-4c1d-b43a-2356706efaa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10.xml><?xml version="1.0" encoding="utf-8"?>
<ds:datastoreItem xmlns:ds="http://schemas.openxmlformats.org/officeDocument/2006/customXml" ds:itemID="{5A589C16-23CD-4BA3-B7A5-DDDF673427B8}">
  <ds:schemaRefs/>
</ds:datastoreItem>
</file>

<file path=customXml/itemProps2.xml><?xml version="1.0" encoding="utf-8"?>
<ds:datastoreItem xmlns:ds="http://schemas.openxmlformats.org/officeDocument/2006/customXml" ds:itemID="{7C66A18F-5D2A-4799-9F8F-90793222BCFB}">
  <ds:schemaRefs>
    <ds:schemaRef ds:uri="http://schemas.microsoft.com/sharepoint/v3/contenttype/forms"/>
  </ds:schemaRefs>
</ds:datastoreItem>
</file>

<file path=customXml/itemProps3.xml><?xml version="1.0" encoding="utf-8"?>
<ds:datastoreItem xmlns:ds="http://schemas.openxmlformats.org/officeDocument/2006/customXml" ds:itemID="{520A6D23-366C-44CC-ABC7-866D51D602F2}">
  <ds:schemaRefs>
    <ds:schemaRef ds:uri="http://schemas.microsoft.com/office/2006/documentManagement/types"/>
    <ds:schemaRef ds:uri="http://schemas.openxmlformats.org/package/2006/metadata/core-properties"/>
    <ds:schemaRef ds:uri="http://purl.org/dc/terms/"/>
    <ds:schemaRef ds:uri="http://purl.org/dc/elements/1.1/"/>
    <ds:schemaRef ds:uri="http://purl.org/dc/dcmitype/"/>
    <ds:schemaRef ds:uri="http://schemas.microsoft.com/office/2006/metadata/properties"/>
    <ds:schemaRef ds:uri="http://schemas.microsoft.com/office/infopath/2007/PartnerControls"/>
    <ds:schemaRef ds:uri="83a16772-ca7a-4c1d-b43a-2356706efaa0"/>
    <ds:schemaRef ds:uri="82281d1c-0f8c-4fb8-8a49-bb83efec1f75"/>
    <ds:schemaRef ds:uri="http://www.w3.org/XML/1998/namespace"/>
  </ds:schemaRefs>
</ds:datastoreItem>
</file>

<file path=customXml/itemProps4.xml><?xml version="1.0" encoding="utf-8"?>
<ds:datastoreItem xmlns:ds="http://schemas.openxmlformats.org/officeDocument/2006/customXml" ds:itemID="{D4B1E560-4D2D-4414-AA1B-B85ADBAB896E}">
  <ds:schemaRefs/>
</ds:datastoreItem>
</file>

<file path=customXml/itemProps5.xml><?xml version="1.0" encoding="utf-8"?>
<ds:datastoreItem xmlns:ds="http://schemas.openxmlformats.org/officeDocument/2006/customXml" ds:itemID="{C7248E6C-867E-48F0-971B-8D6DD2435AAC}">
  <ds:schemaRefs/>
</ds:datastoreItem>
</file>

<file path=customXml/itemProps6.xml><?xml version="1.0" encoding="utf-8"?>
<ds:datastoreItem xmlns:ds="http://schemas.openxmlformats.org/officeDocument/2006/customXml" ds:itemID="{66CE5828-C0E6-40F3-80D6-7140178D4241}">
  <ds:schemaRefs/>
</ds:datastoreItem>
</file>

<file path=customXml/itemProps7.xml><?xml version="1.0" encoding="utf-8"?>
<ds:datastoreItem xmlns:ds="http://schemas.openxmlformats.org/officeDocument/2006/customXml" ds:itemID="{32FBF46E-969D-43AC-8280-FE4A5F28D6A9}">
  <ds:schemaRefs/>
</ds:datastoreItem>
</file>

<file path=customXml/itemProps8.xml><?xml version="1.0" encoding="utf-8"?>
<ds:datastoreItem xmlns:ds="http://schemas.openxmlformats.org/officeDocument/2006/customXml" ds:itemID="{55C96B7D-B2C0-4075-855E-C312B05241B8}">
  <ds:schemaRefs/>
</ds:datastoreItem>
</file>

<file path=customXml/itemProps9.xml><?xml version="1.0" encoding="utf-8"?>
<ds:datastoreItem xmlns:ds="http://schemas.openxmlformats.org/officeDocument/2006/customXml" ds:itemID="{A202549E-FC9E-42C2-8491-158F3743574C}">
  <ds:schemaRefs/>
</ds:datastoreItem>
</file>

<file path=docMetadata/LabelInfo.xml><?xml version="1.0" encoding="utf-8"?>
<clbl:labelList xmlns:clbl="http://schemas.microsoft.com/office/2020/mipLabelMetadata">
  <clbl:label id="{efa022f4-2c02-46d8-b614-1b43989d652f}" enabled="0" method="" siteId="{efa022f4-2c02-46d8-b614-1b43989d652f}" removed="1"/>
</clbl:labelList>
</file>

<file path=docProps/app.xml><?xml version="1.0" encoding="utf-8"?>
<Properties xmlns="http://schemas.openxmlformats.org/officeDocument/2006/extended-properties" xmlns:vt="http://schemas.openxmlformats.org/officeDocument/2006/docPropsVTypes">
  <Template>Office Theme</Template>
  <TotalTime>4247</TotalTime>
  <Words>1896</Words>
  <Application>Microsoft Macintosh PowerPoint</Application>
  <PresentationFormat>Widescreen</PresentationFormat>
  <Paragraphs>235</Paragraphs>
  <Slides>31</Slides>
  <Notes>24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Poppins</vt:lpstr>
      <vt:lpstr>Aptos</vt:lpstr>
      <vt:lpstr>Arial</vt:lpstr>
      <vt:lpstr>-webkit-standard</vt:lpstr>
      <vt:lpstr>Calibri</vt:lpstr>
      <vt:lpstr>Aptos Light</vt:lpstr>
      <vt:lpstr>Covers and Dividers</vt:lpstr>
      <vt:lpstr>PMI Template 2024</vt:lpstr>
      <vt:lpstr>PowerPoint Presentation</vt:lpstr>
      <vt:lpstr>PowerPoint Presentation</vt:lpstr>
      <vt:lpstr>24 Hour Economy</vt:lpstr>
      <vt:lpstr>24 Hour Economy</vt:lpstr>
      <vt:lpstr>24 Hour Economy</vt:lpstr>
      <vt:lpstr>24 Hour Economy</vt:lpstr>
      <vt:lpstr>24-Hour Economy</vt:lpstr>
      <vt:lpstr>24-Hour Economy</vt:lpstr>
      <vt:lpstr>24-Hour Economy</vt:lpstr>
      <vt:lpstr>Energy Infrastructure Needs of 24-Hour Economy</vt:lpstr>
      <vt:lpstr>Energy Infrastructure Needs of 24-Hour Economy</vt:lpstr>
      <vt:lpstr>Energy Infrastructure Needs of 24-Hour Economy</vt:lpstr>
      <vt:lpstr>Energy Infrastructure Needs of 24-Hour Economy</vt:lpstr>
      <vt:lpstr>Energy Infrastructure Needs of 24-Hour Economy</vt:lpstr>
      <vt:lpstr>Energy Infrastructure Needs of 24-Hour Economy</vt:lpstr>
      <vt:lpstr>Energy Infrastructure Needs of 24-Hour Economy</vt:lpstr>
      <vt:lpstr>Energy Infrastructure Needs of 24-Hour Economy</vt:lpstr>
      <vt:lpstr>Projectification</vt:lpstr>
      <vt:lpstr>Projectification</vt:lpstr>
      <vt:lpstr>Projectification</vt:lpstr>
      <vt:lpstr>What Has Project Management Got To Do With IT?</vt:lpstr>
      <vt:lpstr>What Has Project Management Got To Do With IT?</vt:lpstr>
      <vt:lpstr>What Has Project Management Got To Do With IT?</vt:lpstr>
      <vt:lpstr>What Has Project Management Got To Do With IT?</vt:lpstr>
      <vt:lpstr>What Has Project Management Got To Do With IT?</vt:lpstr>
      <vt:lpstr>What Can Others Teach US?</vt:lpstr>
      <vt:lpstr>What Can Others Teach US?</vt:lpstr>
      <vt:lpstr>What Can Others Teach US?</vt:lpstr>
      <vt:lpstr>What Can Others Teach US?</vt:lpstr>
      <vt:lpstr>What Can Others Teach US?</vt:lpstr>
      <vt:lpstr>Concluding Remarks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Gilbert Arevalo</dc:creator>
  <cp:lastModifiedBy>Martin Tuuli</cp:lastModifiedBy>
  <cp:revision>2</cp:revision>
  <dcterms:created xsi:type="dcterms:W3CDTF">2016-04-18T22:13:42Z</dcterms:created>
  <dcterms:modified xsi:type="dcterms:W3CDTF">2025-07-24T07:27:12Z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0x0101009AA709DC6092514F998BCA49408B7DEA</vt:lpwstr>
  </property>
  <property fmtid="{D5CDD505-2E9C-101B-9397-08002B2CF9AE}" pid="3" name="_dlc_DocIdItemGuid">
    <vt:lpwstr>94652c8f-abd2-4216-8204-586f60d023cc</vt:lpwstr>
  </property>
  <property fmtid="{D5CDD505-2E9C-101B-9397-08002B2CF9AE}" pid="4" name="Access">
    <vt:lpwstr/>
  </property>
  <property fmtid="{D5CDD505-2E9C-101B-9397-08002B2CF9AE}" pid="5" name="MediaServiceImageTags">
    <vt:lpwstr/>
  </property>
  <property fmtid="{D5CDD505-2E9C-101B-9397-08002B2CF9AE}" pid="6" name="TaxKeyword">
    <vt:lpwstr/>
  </property>
</Properties>
</file>